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922" r:id="rId11"/>
    <p:sldId id="810" r:id="rId12"/>
    <p:sldId id="893" r:id="rId13"/>
    <p:sldId id="894" r:id="rId14"/>
    <p:sldId id="857" r:id="rId15"/>
    <p:sldId id="895" r:id="rId16"/>
    <p:sldId id="897" r:id="rId17"/>
    <p:sldId id="858" r:id="rId18"/>
    <p:sldId id="896" r:id="rId19"/>
    <p:sldId id="898" r:id="rId20"/>
    <p:sldId id="859" r:id="rId21"/>
    <p:sldId id="899" r:id="rId22"/>
    <p:sldId id="900" r:id="rId23"/>
    <p:sldId id="860" r:id="rId24"/>
    <p:sldId id="901" r:id="rId25"/>
    <p:sldId id="902" r:id="rId26"/>
    <p:sldId id="861" r:id="rId27"/>
    <p:sldId id="903" r:id="rId28"/>
    <p:sldId id="904" r:id="rId29"/>
    <p:sldId id="862" r:id="rId30"/>
    <p:sldId id="905" r:id="rId31"/>
    <p:sldId id="906" r:id="rId32"/>
    <p:sldId id="809" r:id="rId33"/>
    <p:sldId id="806" r:id="rId34"/>
    <p:sldId id="813" r:id="rId35"/>
    <p:sldId id="286" r:id="rId36"/>
    <p:sldId id="814" r:id="rId37"/>
    <p:sldId id="815" r:id="rId38"/>
    <p:sldId id="816" r:id="rId39"/>
    <p:sldId id="817" r:id="rId40"/>
    <p:sldId id="818" r:id="rId41"/>
    <p:sldId id="819" r:id="rId42"/>
    <p:sldId id="820" r:id="rId43"/>
    <p:sldId id="821" r:id="rId44"/>
    <p:sldId id="822" r:id="rId45"/>
    <p:sldId id="824" r:id="rId46"/>
    <p:sldId id="825" r:id="rId47"/>
    <p:sldId id="826" r:id="rId48"/>
    <p:sldId id="827" r:id="rId49"/>
    <p:sldId id="828" r:id="rId50"/>
    <p:sldId id="829" r:id="rId51"/>
    <p:sldId id="831" r:id="rId52"/>
    <p:sldId id="830" r:id="rId53"/>
    <p:sldId id="808" r:id="rId54"/>
    <p:sldId id="907" r:id="rId55"/>
    <p:sldId id="908" r:id="rId56"/>
    <p:sldId id="876" r:id="rId57"/>
    <p:sldId id="909" r:id="rId58"/>
    <p:sldId id="910" r:id="rId59"/>
    <p:sldId id="877" r:id="rId60"/>
    <p:sldId id="911" r:id="rId61"/>
    <p:sldId id="912" r:id="rId62"/>
    <p:sldId id="878" r:id="rId63"/>
    <p:sldId id="913" r:id="rId64"/>
    <p:sldId id="914" r:id="rId65"/>
    <p:sldId id="879" r:id="rId66"/>
    <p:sldId id="915" r:id="rId67"/>
    <p:sldId id="916" r:id="rId68"/>
    <p:sldId id="880" r:id="rId69"/>
    <p:sldId id="917" r:id="rId70"/>
    <p:sldId id="918" r:id="rId71"/>
    <p:sldId id="881" r:id="rId72"/>
    <p:sldId id="919" r:id="rId73"/>
    <p:sldId id="920" r:id="rId74"/>
    <p:sldId id="793" r:id="rId75"/>
    <p:sldId id="812" r:id="rId76"/>
    <p:sldId id="833" r:id="rId77"/>
    <p:sldId id="834" r:id="rId78"/>
    <p:sldId id="832" r:id="rId79"/>
    <p:sldId id="835" r:id="rId80"/>
    <p:sldId id="852" r:id="rId81"/>
    <p:sldId id="838" r:id="rId82"/>
    <p:sldId id="839" r:id="rId83"/>
    <p:sldId id="853" r:id="rId84"/>
    <p:sldId id="841" r:id="rId85"/>
    <p:sldId id="842" r:id="rId86"/>
    <p:sldId id="854" r:id="rId87"/>
    <p:sldId id="837" r:id="rId88"/>
    <p:sldId id="844" r:id="rId89"/>
    <p:sldId id="855" r:id="rId90"/>
    <p:sldId id="846" r:id="rId91"/>
    <p:sldId id="847" r:id="rId92"/>
    <p:sldId id="856" r:id="rId93"/>
    <p:sldId id="849" r:id="rId94"/>
    <p:sldId id="851" r:id="rId95"/>
  </p:sldIdLst>
  <p:sldSz cx="12192000" cy="6858000"/>
  <p:notesSz cx="6858000" cy="9144000"/>
  <p:custDataLst>
    <p:tags r:id="rId9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020C"/>
    <a:srgbClr val="FFAB40"/>
    <a:srgbClr val="0097A7"/>
    <a:srgbClr val="626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475F6-B993-44A4-B03F-722EF5108D38}" v="1" dt="2024-07-25T03:54:06.088"/>
    <p1510:client id="{FED8E45D-601A-45B6-94A9-B6E7A9D53D59}" v="4317" dt="2024-07-25T03:36:21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providerId="Windows Live" clId="Web-{08FDE206-5055-4962-A67D-1FF1EF095B12}"/>
    <pc:docChg chg="delSld">
      <pc:chgData name="Usuário Convidado" userId="" providerId="Windows Live" clId="Web-{08FDE206-5055-4962-A67D-1FF1EF095B12}" dt="2024-07-22T19:07:01.633" v="0"/>
      <pc:docMkLst>
        <pc:docMk/>
      </pc:docMkLst>
      <pc:sldChg chg="del">
        <pc:chgData name="Usuário Convidado" userId="" providerId="Windows Live" clId="Web-{08FDE206-5055-4962-A67D-1FF1EF095B12}" dt="2024-07-22T19:07:01.633" v="0"/>
        <pc:sldMkLst>
          <pc:docMk/>
          <pc:sldMk cId="1608580480" sldId="866"/>
        </pc:sldMkLst>
      </pc:sldChg>
    </pc:docChg>
  </pc:docChgLst>
  <pc:docChgLst>
    <pc:chgData name="Geiser Chalco" userId="c5e009cc5bfde10c" providerId="LiveId" clId="{FED8E45D-601A-45B6-94A9-B6E7A9D53D59}"/>
    <pc:docChg chg="undo custSel addSld delSld modSld sldOrd">
      <pc:chgData name="Geiser Chalco" userId="c5e009cc5bfde10c" providerId="LiveId" clId="{FED8E45D-601A-45B6-94A9-B6E7A9D53D59}" dt="2024-07-25T03:36:21.377" v="8079"/>
      <pc:docMkLst>
        <pc:docMk/>
      </pc:docMkLst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77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78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79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0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1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2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3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4"/>
        </pc:sldMkLst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285"/>
        </pc:sldMkLst>
      </pc:sldChg>
      <pc:sldChg chg="addSp modSp del mod ord modNotesTx">
        <pc:chgData name="Geiser Chalco" userId="c5e009cc5bfde10c" providerId="LiveId" clId="{FED8E45D-601A-45B6-94A9-B6E7A9D53D59}" dt="2024-07-23T19:06:58.705" v="8062" actId="47"/>
        <pc:sldMkLst>
          <pc:docMk/>
          <pc:sldMk cId="3613273351" sldId="789"/>
        </pc:sldMkLst>
        <pc:spChg chg="add mod">
          <ac:chgData name="Geiser Chalco" userId="c5e009cc5bfde10c" providerId="LiveId" clId="{FED8E45D-601A-45B6-94A9-B6E7A9D53D59}" dt="2024-07-23T10:46:23.418" v="5784"/>
          <ac:spMkLst>
            <pc:docMk/>
            <pc:sldMk cId="3613273351" sldId="789"/>
            <ac:spMk id="3" creationId="{BEB60ED3-8D8B-D3BC-8F65-DF20F30EA791}"/>
          </ac:spMkLst>
        </pc:spChg>
        <pc:picChg chg="add mod">
          <ac:chgData name="Geiser Chalco" userId="c5e009cc5bfde10c" providerId="LiveId" clId="{FED8E45D-601A-45B6-94A9-B6E7A9D53D59}" dt="2024-07-22T13:29:58.046" v="1559" actId="1038"/>
          <ac:picMkLst>
            <pc:docMk/>
            <pc:sldMk cId="3613273351" sldId="789"/>
            <ac:picMk id="12" creationId="{17F2317E-60E4-E33B-3A1D-FE83E4006CA7}"/>
          </ac:picMkLst>
        </pc:picChg>
        <pc:picChg chg="add mod">
          <ac:chgData name="Geiser Chalco" userId="c5e009cc5bfde10c" providerId="LiveId" clId="{FED8E45D-601A-45B6-94A9-B6E7A9D53D59}" dt="2024-07-22T13:29:49.146" v="1489" actId="1038"/>
          <ac:picMkLst>
            <pc:docMk/>
            <pc:sldMk cId="3613273351" sldId="789"/>
            <ac:picMk id="14" creationId="{0F21B133-27CA-E97C-816F-3A5D1B5A5A0D}"/>
          </ac:picMkLst>
        </pc:picChg>
      </pc:sldChg>
      <pc:sldChg chg="modNotesTx">
        <pc:chgData name="Geiser Chalco" userId="c5e009cc5bfde10c" providerId="LiveId" clId="{FED8E45D-601A-45B6-94A9-B6E7A9D53D59}" dt="2024-07-23T10:20:03.877" v="5167" actId="20577"/>
        <pc:sldMkLst>
          <pc:docMk/>
          <pc:sldMk cId="1273086088" sldId="806"/>
        </pc:sldMkLst>
      </pc:sldChg>
      <pc:sldChg chg="modSp mod ord">
        <pc:chgData name="Geiser Chalco" userId="c5e009cc5bfde10c" providerId="LiveId" clId="{FED8E45D-601A-45B6-94A9-B6E7A9D53D59}" dt="2024-07-22T13:48:04.272" v="2274" actId="20577"/>
        <pc:sldMkLst>
          <pc:docMk/>
          <pc:sldMk cId="3511300685" sldId="808"/>
        </pc:sldMkLst>
        <pc:spChg chg="mod">
          <ac:chgData name="Geiser Chalco" userId="c5e009cc5bfde10c" providerId="LiveId" clId="{FED8E45D-601A-45B6-94A9-B6E7A9D53D59}" dt="2024-07-22T13:48:04.272" v="2274" actId="20577"/>
          <ac:spMkLst>
            <pc:docMk/>
            <pc:sldMk cId="3511300685" sldId="808"/>
            <ac:spMk id="4" creationId="{55749139-86BE-6CCB-D77C-E49B77CA018C}"/>
          </ac:spMkLst>
        </pc:spChg>
      </pc:sldChg>
      <pc:sldChg chg="modSp mod ord">
        <pc:chgData name="Geiser Chalco" userId="c5e009cc5bfde10c" providerId="LiveId" clId="{FED8E45D-601A-45B6-94A9-B6E7A9D53D59}" dt="2024-07-22T13:19:27.964" v="794" actId="20577"/>
        <pc:sldMkLst>
          <pc:docMk/>
          <pc:sldMk cId="1837519325" sldId="810"/>
        </pc:sldMkLst>
        <pc:spChg chg="mod">
          <ac:chgData name="Geiser Chalco" userId="c5e009cc5bfde10c" providerId="LiveId" clId="{FED8E45D-601A-45B6-94A9-B6E7A9D53D59}" dt="2024-07-22T13:19:27.964" v="794" actId="20577"/>
          <ac:spMkLst>
            <pc:docMk/>
            <pc:sldMk cId="1837519325" sldId="810"/>
            <ac:spMk id="4" creationId="{55749139-86BE-6CCB-D77C-E49B77CA018C}"/>
          </ac:spMkLst>
        </pc:spChg>
      </pc:sldChg>
      <pc:sldChg chg="del ord">
        <pc:chgData name="Geiser Chalco" userId="c5e009cc5bfde10c" providerId="LiveId" clId="{FED8E45D-601A-45B6-94A9-B6E7A9D53D59}" dt="2024-07-22T13:36:51.162" v="1712" actId="47"/>
        <pc:sldMkLst>
          <pc:docMk/>
          <pc:sldMk cId="3096887279" sldId="811"/>
        </pc:sldMkLst>
      </pc:sldChg>
      <pc:sldChg chg="modNotesTx">
        <pc:chgData name="Geiser Chalco" userId="c5e009cc5bfde10c" providerId="LiveId" clId="{FED8E45D-601A-45B6-94A9-B6E7A9D53D59}" dt="2024-07-23T10:20:51.976" v="5290" actId="20577"/>
        <pc:sldMkLst>
          <pc:docMk/>
          <pc:sldMk cId="3383871651" sldId="813"/>
        </pc:sldMkLst>
      </pc:sldChg>
      <pc:sldChg chg="modNotesTx">
        <pc:chgData name="Geiser Chalco" userId="c5e009cc5bfde10c" providerId="LiveId" clId="{FED8E45D-601A-45B6-94A9-B6E7A9D53D59}" dt="2024-07-23T10:22:38.784" v="5386" actId="20577"/>
        <pc:sldMkLst>
          <pc:docMk/>
          <pc:sldMk cId="3714615683" sldId="814"/>
        </pc:sldMkLst>
      </pc:sldChg>
      <pc:sldChg chg="modNotesTx">
        <pc:chgData name="Geiser Chalco" userId="c5e009cc5bfde10c" providerId="LiveId" clId="{FED8E45D-601A-45B6-94A9-B6E7A9D53D59}" dt="2024-07-23T10:28:49.361" v="5527" actId="20577"/>
        <pc:sldMkLst>
          <pc:docMk/>
          <pc:sldMk cId="136238934" sldId="815"/>
        </pc:sldMkLst>
      </pc:sldChg>
      <pc:sldChg chg="modNotesTx">
        <pc:chgData name="Geiser Chalco" userId="c5e009cc5bfde10c" providerId="LiveId" clId="{FED8E45D-601A-45B6-94A9-B6E7A9D53D59}" dt="2024-07-23T10:31:30.822" v="5726" actId="20577"/>
        <pc:sldMkLst>
          <pc:docMk/>
          <pc:sldMk cId="3590945734" sldId="818"/>
        </pc:sldMkLst>
      </pc:sldChg>
      <pc:sldChg chg="addSp modSp mod">
        <pc:chgData name="Geiser Chalco" userId="c5e009cc5bfde10c" providerId="LiveId" clId="{FED8E45D-601A-45B6-94A9-B6E7A9D53D59}" dt="2024-07-22T13:05:04.581" v="2" actId="962"/>
        <pc:sldMkLst>
          <pc:docMk/>
          <pc:sldMk cId="2773366290" sldId="832"/>
        </pc:sldMkLst>
        <pc:picChg chg="add mod">
          <ac:chgData name="Geiser Chalco" userId="c5e009cc5bfde10c" providerId="LiveId" clId="{FED8E45D-601A-45B6-94A9-B6E7A9D53D59}" dt="2024-07-22T13:05:04.581" v="2" actId="962"/>
          <ac:picMkLst>
            <pc:docMk/>
            <pc:sldMk cId="2773366290" sldId="832"/>
            <ac:picMk id="4" creationId="{1056B66E-F72F-079E-EA6D-07E1BD638017}"/>
          </ac:picMkLst>
        </pc:picChg>
      </pc:sldChg>
      <pc:sldChg chg="addSp modSp new mod">
        <pc:chgData name="Geiser Chalco" userId="c5e009cc5bfde10c" providerId="LiveId" clId="{FED8E45D-601A-45B6-94A9-B6E7A9D53D59}" dt="2024-07-22T13:05:53.153" v="141" actId="1037"/>
        <pc:sldMkLst>
          <pc:docMk/>
          <pc:sldMk cId="4224958994" sldId="835"/>
        </pc:sldMkLst>
        <pc:picChg chg="add mod">
          <ac:chgData name="Geiser Chalco" userId="c5e009cc5bfde10c" providerId="LiveId" clId="{FED8E45D-601A-45B6-94A9-B6E7A9D53D59}" dt="2024-07-22T13:05:36.886" v="70" actId="1037"/>
          <ac:picMkLst>
            <pc:docMk/>
            <pc:sldMk cId="4224958994" sldId="835"/>
            <ac:picMk id="4" creationId="{4627ED74-69ED-7387-81F6-5ED97376B356}"/>
          </ac:picMkLst>
        </pc:picChg>
        <pc:picChg chg="add mod">
          <ac:chgData name="Geiser Chalco" userId="c5e009cc5bfde10c" providerId="LiveId" clId="{FED8E45D-601A-45B6-94A9-B6E7A9D53D59}" dt="2024-07-22T13:05:53.153" v="141" actId="1037"/>
          <ac:picMkLst>
            <pc:docMk/>
            <pc:sldMk cId="4224958994" sldId="835"/>
            <ac:picMk id="6" creationId="{1ABCD24B-05BC-26AE-F838-E306F010772B}"/>
          </ac:picMkLst>
        </pc:picChg>
      </pc:sldChg>
      <pc:sldChg chg="addSp modSp add del mod ord">
        <pc:chgData name="Geiser Chalco" userId="c5e009cc5bfde10c" providerId="LiveId" clId="{FED8E45D-601A-45B6-94A9-B6E7A9D53D59}" dt="2024-07-23T19:07:04.902" v="8063" actId="47"/>
        <pc:sldMkLst>
          <pc:docMk/>
          <pc:sldMk cId="69339690" sldId="836"/>
        </pc:sldMkLst>
        <pc:spChg chg="add mod">
          <ac:chgData name="Geiser Chalco" userId="c5e009cc5bfde10c" providerId="LiveId" clId="{FED8E45D-601A-45B6-94A9-B6E7A9D53D59}" dt="2024-07-23T11:30:31.755" v="6504"/>
          <ac:spMkLst>
            <pc:docMk/>
            <pc:sldMk cId="69339690" sldId="836"/>
            <ac:spMk id="3" creationId="{B2813AA4-A732-7F34-E47F-94F68340E18F}"/>
          </ac:spMkLst>
        </pc:spChg>
        <pc:picChg chg="add mod">
          <ac:chgData name="Geiser Chalco" userId="c5e009cc5bfde10c" providerId="LiveId" clId="{FED8E45D-601A-45B6-94A9-B6E7A9D53D59}" dt="2024-07-22T13:32:41.406" v="1564" actId="962"/>
          <ac:picMkLst>
            <pc:docMk/>
            <pc:sldMk cId="69339690" sldId="836"/>
            <ac:picMk id="4" creationId="{8A0FED21-F7A4-E65B-0FC4-7BD6B4487FAA}"/>
          </ac:picMkLst>
        </pc:picChg>
      </pc:sldChg>
      <pc:sldChg chg="new del">
        <pc:chgData name="Geiser Chalco" userId="c5e009cc5bfde10c" providerId="LiveId" clId="{FED8E45D-601A-45B6-94A9-B6E7A9D53D59}" dt="2024-07-22T13:12:49.194" v="689" actId="2696"/>
        <pc:sldMkLst>
          <pc:docMk/>
          <pc:sldMk cId="2665155793" sldId="836"/>
        </pc:sldMkLst>
      </pc:sldChg>
      <pc:sldChg chg="add del">
        <pc:chgData name="Geiser Chalco" userId="c5e009cc5bfde10c" providerId="LiveId" clId="{FED8E45D-601A-45B6-94A9-B6E7A9D53D59}" dt="2024-07-22T13:13:44.387" v="697" actId="2696"/>
        <pc:sldMkLst>
          <pc:docMk/>
          <pc:sldMk cId="3033299091" sldId="836"/>
        </pc:sldMkLst>
      </pc:sldChg>
      <pc:sldChg chg="add del">
        <pc:chgData name="Geiser Chalco" userId="c5e009cc5bfde10c" providerId="LiveId" clId="{FED8E45D-601A-45B6-94A9-B6E7A9D53D59}" dt="2024-07-22T13:13:36.278" v="695" actId="2696"/>
        <pc:sldMkLst>
          <pc:docMk/>
          <pc:sldMk cId="3142804954" sldId="836"/>
        </pc:sldMkLst>
      </pc:sldChg>
      <pc:sldChg chg="add del">
        <pc:chgData name="Geiser Chalco" userId="c5e009cc5bfde10c" providerId="LiveId" clId="{FED8E45D-601A-45B6-94A9-B6E7A9D53D59}" dt="2024-07-22T13:13:15.015" v="693" actId="2696"/>
        <pc:sldMkLst>
          <pc:docMk/>
          <pc:sldMk cId="3871379563" sldId="836"/>
        </pc:sldMkLst>
      </pc:sldChg>
      <pc:sldChg chg="add del">
        <pc:chgData name="Geiser Chalco" userId="c5e009cc5bfde10c" providerId="LiveId" clId="{FED8E45D-601A-45B6-94A9-B6E7A9D53D59}" dt="2024-07-22T13:13:02.873" v="691" actId="2696"/>
        <pc:sldMkLst>
          <pc:docMk/>
          <pc:sldMk cId="4033237383" sldId="836"/>
        </pc:sldMkLst>
      </pc:sldChg>
      <pc:sldChg chg="addSp modSp new mod">
        <pc:chgData name="Geiser Chalco" userId="c5e009cc5bfde10c" providerId="LiveId" clId="{FED8E45D-601A-45B6-94A9-B6E7A9D53D59}" dt="2024-07-22T13:08:46.958" v="367" actId="962"/>
        <pc:sldMkLst>
          <pc:docMk/>
          <pc:sldMk cId="3368803009" sldId="837"/>
        </pc:sldMkLst>
        <pc:picChg chg="add mod">
          <ac:chgData name="Geiser Chalco" userId="c5e009cc5bfde10c" providerId="LiveId" clId="{FED8E45D-601A-45B6-94A9-B6E7A9D53D59}" dt="2024-07-22T13:08:46.958" v="367" actId="962"/>
          <ac:picMkLst>
            <pc:docMk/>
            <pc:sldMk cId="3368803009" sldId="837"/>
            <ac:picMk id="4" creationId="{96F10373-4850-6FC1-4A55-C3EB33BEE5E7}"/>
          </ac:picMkLst>
        </pc:picChg>
      </pc:sldChg>
      <pc:sldChg chg="addSp modSp new mod">
        <pc:chgData name="Geiser Chalco" userId="c5e009cc5bfde10c" providerId="LiveId" clId="{FED8E45D-601A-45B6-94A9-B6E7A9D53D59}" dt="2024-07-22T13:06:18.958" v="147" actId="962"/>
        <pc:sldMkLst>
          <pc:docMk/>
          <pc:sldMk cId="2747655232" sldId="838"/>
        </pc:sldMkLst>
        <pc:picChg chg="add mod">
          <ac:chgData name="Geiser Chalco" userId="c5e009cc5bfde10c" providerId="LiveId" clId="{FED8E45D-601A-45B6-94A9-B6E7A9D53D59}" dt="2024-07-22T13:06:18.958" v="147" actId="962"/>
          <ac:picMkLst>
            <pc:docMk/>
            <pc:sldMk cId="2747655232" sldId="838"/>
            <ac:picMk id="4" creationId="{98CD2743-0AAD-81CE-CFD3-C3C8F9AC1FC0}"/>
          </ac:picMkLst>
        </pc:picChg>
      </pc:sldChg>
      <pc:sldChg chg="addSp modSp new mod">
        <pc:chgData name="Geiser Chalco" userId="c5e009cc5bfde10c" providerId="LiveId" clId="{FED8E45D-601A-45B6-94A9-B6E7A9D53D59}" dt="2024-07-22T13:07:15.157" v="235" actId="1038"/>
        <pc:sldMkLst>
          <pc:docMk/>
          <pc:sldMk cId="166778427" sldId="839"/>
        </pc:sldMkLst>
        <pc:picChg chg="add mod">
          <ac:chgData name="Geiser Chalco" userId="c5e009cc5bfde10c" providerId="LiveId" clId="{FED8E45D-601A-45B6-94A9-B6E7A9D53D59}" dt="2024-07-22T13:06:39.668" v="189" actId="1037"/>
          <ac:picMkLst>
            <pc:docMk/>
            <pc:sldMk cId="166778427" sldId="839"/>
            <ac:picMk id="4" creationId="{E7FF0DCF-6E3A-09FC-FCEB-E919CE1607EF}"/>
          </ac:picMkLst>
        </pc:picChg>
        <pc:picChg chg="add mod">
          <ac:chgData name="Geiser Chalco" userId="c5e009cc5bfde10c" providerId="LiveId" clId="{FED8E45D-601A-45B6-94A9-B6E7A9D53D59}" dt="2024-07-22T13:07:15.157" v="235" actId="1038"/>
          <ac:picMkLst>
            <pc:docMk/>
            <pc:sldMk cId="166778427" sldId="839"/>
            <ac:picMk id="6" creationId="{3EEDF777-BC5C-0ED4-AA08-3877E7BE9DAA}"/>
          </ac:picMkLst>
        </pc:picChg>
      </pc:sldChg>
      <pc:sldChg chg="addSp modSp add del ord">
        <pc:chgData name="Geiser Chalco" userId="c5e009cc5bfde10c" providerId="LiveId" clId="{FED8E45D-601A-45B6-94A9-B6E7A9D53D59}" dt="2024-07-23T19:07:28.865" v="8075" actId="47"/>
        <pc:sldMkLst>
          <pc:docMk/>
          <pc:sldMk cId="511130706" sldId="840"/>
        </pc:sldMkLst>
        <pc:spChg chg="add mod">
          <ac:chgData name="Geiser Chalco" userId="c5e009cc5bfde10c" providerId="LiveId" clId="{FED8E45D-601A-45B6-94A9-B6E7A9D53D59}" dt="2024-07-23T11:31:00.399" v="6516"/>
          <ac:spMkLst>
            <pc:docMk/>
            <pc:sldMk cId="511130706" sldId="840"/>
            <ac:spMk id="4" creationId="{3C545849-44A2-51E0-6BB9-B8E5A223440E}"/>
          </ac:spMkLst>
        </pc:spChg>
        <pc:picChg chg="add">
          <ac:chgData name="Geiser Chalco" userId="c5e009cc5bfde10c" providerId="LiveId" clId="{FED8E45D-601A-45B6-94A9-B6E7A9D53D59}" dt="2024-07-22T13:41:27.045" v="2178"/>
          <ac:picMkLst>
            <pc:docMk/>
            <pc:sldMk cId="511130706" sldId="840"/>
            <ac:picMk id="3" creationId="{1411D01A-97C8-0875-DD17-12B47D999CDF}"/>
          </ac:picMkLst>
        </pc:picChg>
      </pc:sldChg>
      <pc:sldChg chg="new del">
        <pc:chgData name="Geiser Chalco" userId="c5e009cc5bfde10c" providerId="LiveId" clId="{FED8E45D-601A-45B6-94A9-B6E7A9D53D59}" dt="2024-07-22T13:13:02.873" v="691" actId="2696"/>
        <pc:sldMkLst>
          <pc:docMk/>
          <pc:sldMk cId="990412576" sldId="840"/>
        </pc:sldMkLst>
      </pc:sldChg>
      <pc:sldChg chg="add del">
        <pc:chgData name="Geiser Chalco" userId="c5e009cc5bfde10c" providerId="LiveId" clId="{FED8E45D-601A-45B6-94A9-B6E7A9D53D59}" dt="2024-07-22T13:13:36.278" v="695" actId="2696"/>
        <pc:sldMkLst>
          <pc:docMk/>
          <pc:sldMk cId="1375036380" sldId="840"/>
        </pc:sldMkLst>
      </pc:sldChg>
      <pc:sldChg chg="add del">
        <pc:chgData name="Geiser Chalco" userId="c5e009cc5bfde10c" providerId="LiveId" clId="{FED8E45D-601A-45B6-94A9-B6E7A9D53D59}" dt="2024-07-22T13:13:44.387" v="697" actId="2696"/>
        <pc:sldMkLst>
          <pc:docMk/>
          <pc:sldMk cId="2184952465" sldId="840"/>
        </pc:sldMkLst>
      </pc:sldChg>
      <pc:sldChg chg="add del">
        <pc:chgData name="Geiser Chalco" userId="c5e009cc5bfde10c" providerId="LiveId" clId="{FED8E45D-601A-45B6-94A9-B6E7A9D53D59}" dt="2024-07-22T13:13:15.015" v="693" actId="2696"/>
        <pc:sldMkLst>
          <pc:docMk/>
          <pc:sldMk cId="3643994282" sldId="840"/>
        </pc:sldMkLst>
      </pc:sldChg>
      <pc:sldChg chg="addSp modSp new mod">
        <pc:chgData name="Geiser Chalco" userId="c5e009cc5bfde10c" providerId="LiveId" clId="{FED8E45D-601A-45B6-94A9-B6E7A9D53D59}" dt="2024-07-22T13:07:37.260" v="240" actId="962"/>
        <pc:sldMkLst>
          <pc:docMk/>
          <pc:sldMk cId="723048333" sldId="841"/>
        </pc:sldMkLst>
        <pc:picChg chg="add mod">
          <ac:chgData name="Geiser Chalco" userId="c5e009cc5bfde10c" providerId="LiveId" clId="{FED8E45D-601A-45B6-94A9-B6E7A9D53D59}" dt="2024-07-22T13:07:37.260" v="240" actId="962"/>
          <ac:picMkLst>
            <pc:docMk/>
            <pc:sldMk cId="723048333" sldId="841"/>
            <ac:picMk id="4" creationId="{E0D56CC1-7A9A-052D-906B-7DC2B553FBD7}"/>
          </ac:picMkLst>
        </pc:picChg>
      </pc:sldChg>
      <pc:sldChg chg="addSp modSp new mod">
        <pc:chgData name="Geiser Chalco" userId="c5e009cc5bfde10c" providerId="LiveId" clId="{FED8E45D-601A-45B6-94A9-B6E7A9D53D59}" dt="2024-07-22T13:08:28.401" v="364" actId="1038"/>
        <pc:sldMkLst>
          <pc:docMk/>
          <pc:sldMk cId="839477174" sldId="842"/>
        </pc:sldMkLst>
        <pc:picChg chg="add mod">
          <ac:chgData name="Geiser Chalco" userId="c5e009cc5bfde10c" providerId="LiveId" clId="{FED8E45D-601A-45B6-94A9-B6E7A9D53D59}" dt="2024-07-22T13:08:15.138" v="313" actId="1037"/>
          <ac:picMkLst>
            <pc:docMk/>
            <pc:sldMk cId="839477174" sldId="842"/>
            <ac:picMk id="4" creationId="{ABD12997-6280-2A29-4646-15CF9219FB31}"/>
          </ac:picMkLst>
        </pc:picChg>
        <pc:picChg chg="add mod">
          <ac:chgData name="Geiser Chalco" userId="c5e009cc5bfde10c" providerId="LiveId" clId="{FED8E45D-601A-45B6-94A9-B6E7A9D53D59}" dt="2024-07-22T13:08:28.401" v="364" actId="1038"/>
          <ac:picMkLst>
            <pc:docMk/>
            <pc:sldMk cId="839477174" sldId="842"/>
            <ac:picMk id="6" creationId="{363DACF9-E70F-1C95-7FAC-2E8E64444A58}"/>
          </ac:picMkLst>
        </pc:picChg>
      </pc:sldChg>
      <pc:sldChg chg="addSp modSp add del mod ord">
        <pc:chgData name="Geiser Chalco" userId="c5e009cc5bfde10c" providerId="LiveId" clId="{FED8E45D-601A-45B6-94A9-B6E7A9D53D59}" dt="2024-07-23T19:07:30.385" v="8076" actId="47"/>
        <pc:sldMkLst>
          <pc:docMk/>
          <pc:sldMk cId="579645330" sldId="843"/>
        </pc:sldMkLst>
        <pc:spChg chg="add mod">
          <ac:chgData name="Geiser Chalco" userId="c5e009cc5bfde10c" providerId="LiveId" clId="{FED8E45D-601A-45B6-94A9-B6E7A9D53D59}" dt="2024-07-23T11:31:02.494" v="6517"/>
          <ac:spMkLst>
            <pc:docMk/>
            <pc:sldMk cId="579645330" sldId="843"/>
            <ac:spMk id="3" creationId="{1B8B7347-AE14-0022-5631-CA30FCC8DBE7}"/>
          </ac:spMkLst>
        </pc:spChg>
        <pc:picChg chg="add mod">
          <ac:chgData name="Geiser Chalco" userId="c5e009cc5bfde10c" providerId="LiveId" clId="{FED8E45D-601A-45B6-94A9-B6E7A9D53D59}" dt="2024-07-22T13:41:53.017" v="2223" actId="1037"/>
          <ac:picMkLst>
            <pc:docMk/>
            <pc:sldMk cId="579645330" sldId="843"/>
            <ac:picMk id="4" creationId="{16B014FA-2F6C-F86A-02B1-576B4363AD4C}"/>
          </ac:picMkLst>
        </pc:picChg>
        <pc:picChg chg="add mod">
          <ac:chgData name="Geiser Chalco" userId="c5e009cc5bfde10c" providerId="LiveId" clId="{FED8E45D-601A-45B6-94A9-B6E7A9D53D59}" dt="2024-07-22T13:42:06.478" v="2267" actId="1038"/>
          <ac:picMkLst>
            <pc:docMk/>
            <pc:sldMk cId="579645330" sldId="843"/>
            <ac:picMk id="6" creationId="{D3580ECD-90CE-0F7C-962E-A8BC6B572063}"/>
          </ac:picMkLst>
        </pc:picChg>
      </pc:sldChg>
      <pc:sldChg chg="add del">
        <pc:chgData name="Geiser Chalco" userId="c5e009cc5bfde10c" providerId="LiveId" clId="{FED8E45D-601A-45B6-94A9-B6E7A9D53D59}" dt="2024-07-22T13:13:36.278" v="695" actId="2696"/>
        <pc:sldMkLst>
          <pc:docMk/>
          <pc:sldMk cId="1493421101" sldId="843"/>
        </pc:sldMkLst>
      </pc:sldChg>
      <pc:sldChg chg="new del">
        <pc:chgData name="Geiser Chalco" userId="c5e009cc5bfde10c" providerId="LiveId" clId="{FED8E45D-601A-45B6-94A9-B6E7A9D53D59}" dt="2024-07-22T13:13:15.015" v="693" actId="2696"/>
        <pc:sldMkLst>
          <pc:docMk/>
          <pc:sldMk cId="1610115355" sldId="843"/>
        </pc:sldMkLst>
      </pc:sldChg>
      <pc:sldChg chg="add del">
        <pc:chgData name="Geiser Chalco" userId="c5e009cc5bfde10c" providerId="LiveId" clId="{FED8E45D-601A-45B6-94A9-B6E7A9D53D59}" dt="2024-07-22T13:13:44.387" v="697" actId="2696"/>
        <pc:sldMkLst>
          <pc:docMk/>
          <pc:sldMk cId="2583953600" sldId="843"/>
        </pc:sldMkLst>
      </pc:sldChg>
      <pc:sldChg chg="addSp modSp new mod">
        <pc:chgData name="Geiser Chalco" userId="c5e009cc5bfde10c" providerId="LiveId" clId="{FED8E45D-601A-45B6-94A9-B6E7A9D53D59}" dt="2024-07-22T13:09:29.563" v="476" actId="1038"/>
        <pc:sldMkLst>
          <pc:docMk/>
          <pc:sldMk cId="3853760562" sldId="844"/>
        </pc:sldMkLst>
        <pc:picChg chg="add mod">
          <ac:chgData name="Geiser Chalco" userId="c5e009cc5bfde10c" providerId="LiveId" clId="{FED8E45D-601A-45B6-94A9-B6E7A9D53D59}" dt="2024-07-22T13:09:14.911" v="426" actId="1037"/>
          <ac:picMkLst>
            <pc:docMk/>
            <pc:sldMk cId="3853760562" sldId="844"/>
            <ac:picMk id="4" creationId="{ABE2A323-9335-1C68-A92C-73E62C04BED1}"/>
          </ac:picMkLst>
        </pc:picChg>
        <pc:picChg chg="add mod">
          <ac:chgData name="Geiser Chalco" userId="c5e009cc5bfde10c" providerId="LiveId" clId="{FED8E45D-601A-45B6-94A9-B6E7A9D53D59}" dt="2024-07-22T13:09:29.563" v="476" actId="1038"/>
          <ac:picMkLst>
            <pc:docMk/>
            <pc:sldMk cId="3853760562" sldId="844"/>
            <ac:picMk id="6" creationId="{BF2AE250-4A9C-9A6F-02F9-94BD43175318}"/>
          </ac:picMkLst>
        </pc:picChg>
      </pc:sldChg>
      <pc:sldChg chg="add del ord">
        <pc:chgData name="Geiser Chalco" userId="c5e009cc5bfde10c" providerId="LiveId" clId="{FED8E45D-601A-45B6-94A9-B6E7A9D53D59}" dt="2024-07-22T13:36:51.162" v="1712" actId="47"/>
        <pc:sldMkLst>
          <pc:docMk/>
          <pc:sldMk cId="2976231452" sldId="845"/>
        </pc:sldMkLst>
      </pc:sldChg>
      <pc:sldChg chg="add del">
        <pc:chgData name="Geiser Chalco" userId="c5e009cc5bfde10c" providerId="LiveId" clId="{FED8E45D-601A-45B6-94A9-B6E7A9D53D59}" dt="2024-07-22T13:13:44.387" v="697" actId="2696"/>
        <pc:sldMkLst>
          <pc:docMk/>
          <pc:sldMk cId="3006729448" sldId="845"/>
        </pc:sldMkLst>
      </pc:sldChg>
      <pc:sldChg chg="new del">
        <pc:chgData name="Geiser Chalco" userId="c5e009cc5bfde10c" providerId="LiveId" clId="{FED8E45D-601A-45B6-94A9-B6E7A9D53D59}" dt="2024-07-22T13:13:36.278" v="695" actId="2696"/>
        <pc:sldMkLst>
          <pc:docMk/>
          <pc:sldMk cId="3364747228" sldId="845"/>
        </pc:sldMkLst>
      </pc:sldChg>
      <pc:sldChg chg="addSp modSp new mod">
        <pc:chgData name="Geiser Chalco" userId="c5e009cc5bfde10c" providerId="LiveId" clId="{FED8E45D-601A-45B6-94A9-B6E7A9D53D59}" dt="2024-07-22T13:09:54.107" v="479" actId="962"/>
        <pc:sldMkLst>
          <pc:docMk/>
          <pc:sldMk cId="2876071280" sldId="846"/>
        </pc:sldMkLst>
        <pc:picChg chg="add mod">
          <ac:chgData name="Geiser Chalco" userId="c5e009cc5bfde10c" providerId="LiveId" clId="{FED8E45D-601A-45B6-94A9-B6E7A9D53D59}" dt="2024-07-22T13:09:54.107" v="479" actId="962"/>
          <ac:picMkLst>
            <pc:docMk/>
            <pc:sldMk cId="2876071280" sldId="846"/>
            <ac:picMk id="4" creationId="{A57C5D98-E408-3143-E79D-606BCC828BB2}"/>
          </ac:picMkLst>
        </pc:picChg>
      </pc:sldChg>
      <pc:sldChg chg="addSp modSp new mod">
        <pc:chgData name="Geiser Chalco" userId="c5e009cc5bfde10c" providerId="LiveId" clId="{FED8E45D-601A-45B6-94A9-B6E7A9D53D59}" dt="2024-07-22T13:10:49.504" v="584" actId="1038"/>
        <pc:sldMkLst>
          <pc:docMk/>
          <pc:sldMk cId="4022684199" sldId="847"/>
        </pc:sldMkLst>
        <pc:picChg chg="add mod">
          <ac:chgData name="Geiser Chalco" userId="c5e009cc5bfde10c" providerId="LiveId" clId="{FED8E45D-601A-45B6-94A9-B6E7A9D53D59}" dt="2024-07-22T13:10:13.484" v="526" actId="1037"/>
          <ac:picMkLst>
            <pc:docMk/>
            <pc:sldMk cId="4022684199" sldId="847"/>
            <ac:picMk id="4" creationId="{7688EF97-4858-83C8-45E2-834513090136}"/>
          </ac:picMkLst>
        </pc:picChg>
        <pc:picChg chg="add mod">
          <ac:chgData name="Geiser Chalco" userId="c5e009cc5bfde10c" providerId="LiveId" clId="{FED8E45D-601A-45B6-94A9-B6E7A9D53D59}" dt="2024-07-22T13:10:49.504" v="584" actId="1038"/>
          <ac:picMkLst>
            <pc:docMk/>
            <pc:sldMk cId="4022684199" sldId="847"/>
            <ac:picMk id="6" creationId="{0786FAD7-C430-C7CA-2BB8-5808D2E2FE42}"/>
          </ac:picMkLst>
        </pc:picChg>
      </pc:sldChg>
      <pc:sldChg chg="new del">
        <pc:chgData name="Geiser Chalco" userId="c5e009cc5bfde10c" providerId="LiveId" clId="{FED8E45D-601A-45B6-94A9-B6E7A9D53D59}" dt="2024-07-22T13:13:44.387" v="697" actId="2696"/>
        <pc:sldMkLst>
          <pc:docMk/>
          <pc:sldMk cId="2383758344" sldId="848"/>
        </pc:sldMkLst>
      </pc:sldChg>
      <pc:sldChg chg="add del ord">
        <pc:chgData name="Geiser Chalco" userId="c5e009cc5bfde10c" providerId="LiveId" clId="{FED8E45D-601A-45B6-94A9-B6E7A9D53D59}" dt="2024-07-22T13:36:51.162" v="1712" actId="47"/>
        <pc:sldMkLst>
          <pc:docMk/>
          <pc:sldMk cId="3629290670" sldId="848"/>
        </pc:sldMkLst>
      </pc:sldChg>
      <pc:sldChg chg="addSp modSp new mod">
        <pc:chgData name="Geiser Chalco" userId="c5e009cc5bfde10c" providerId="LiveId" clId="{FED8E45D-601A-45B6-94A9-B6E7A9D53D59}" dt="2024-07-22T13:11:28.881" v="587" actId="962"/>
        <pc:sldMkLst>
          <pc:docMk/>
          <pc:sldMk cId="1677192161" sldId="849"/>
        </pc:sldMkLst>
        <pc:picChg chg="add mod">
          <ac:chgData name="Geiser Chalco" userId="c5e009cc5bfde10c" providerId="LiveId" clId="{FED8E45D-601A-45B6-94A9-B6E7A9D53D59}" dt="2024-07-22T13:11:28.881" v="587" actId="962"/>
          <ac:picMkLst>
            <pc:docMk/>
            <pc:sldMk cId="1677192161" sldId="849"/>
            <ac:picMk id="4" creationId="{5F67C5D3-16E3-69B6-C81F-6839245E99BB}"/>
          </ac:picMkLst>
        </pc:picChg>
      </pc:sldChg>
      <pc:sldChg chg="new del">
        <pc:chgData name="Geiser Chalco" userId="c5e009cc5bfde10c" providerId="LiveId" clId="{FED8E45D-601A-45B6-94A9-B6E7A9D53D59}" dt="2024-07-22T13:12:19.874" v="687" actId="47"/>
        <pc:sldMkLst>
          <pc:docMk/>
          <pc:sldMk cId="1075636614" sldId="850"/>
        </pc:sldMkLst>
      </pc:sldChg>
      <pc:sldChg chg="addSp modSp new mod">
        <pc:chgData name="Geiser Chalco" userId="c5e009cc5bfde10c" providerId="LiveId" clId="{FED8E45D-601A-45B6-94A9-B6E7A9D53D59}" dt="2024-07-22T13:12:07.467" v="686" actId="1038"/>
        <pc:sldMkLst>
          <pc:docMk/>
          <pc:sldMk cId="1328258298" sldId="851"/>
        </pc:sldMkLst>
        <pc:picChg chg="add mod">
          <ac:chgData name="Geiser Chalco" userId="c5e009cc5bfde10c" providerId="LiveId" clId="{FED8E45D-601A-45B6-94A9-B6E7A9D53D59}" dt="2024-07-22T13:11:53.437" v="634" actId="1037"/>
          <ac:picMkLst>
            <pc:docMk/>
            <pc:sldMk cId="1328258298" sldId="851"/>
            <ac:picMk id="4" creationId="{C10C9C72-185F-A6EC-C2A9-8951E3B4B33B}"/>
          </ac:picMkLst>
        </pc:picChg>
        <pc:picChg chg="add mod">
          <ac:chgData name="Geiser Chalco" userId="c5e009cc5bfde10c" providerId="LiveId" clId="{FED8E45D-601A-45B6-94A9-B6E7A9D53D59}" dt="2024-07-22T13:12:07.467" v="686" actId="1038"/>
          <ac:picMkLst>
            <pc:docMk/>
            <pc:sldMk cId="1328258298" sldId="851"/>
            <ac:picMk id="6" creationId="{C42C765A-CA9B-9996-540D-4DFE079A0D7E}"/>
          </ac:picMkLst>
        </pc:picChg>
      </pc:sldChg>
      <pc:sldChg chg="add">
        <pc:chgData name="Geiser Chalco" userId="c5e009cc5bfde10c" providerId="LiveId" clId="{FED8E45D-601A-45B6-94A9-B6E7A9D53D59}" dt="2024-07-22T13:12:42.700" v="688"/>
        <pc:sldMkLst>
          <pc:docMk/>
          <pc:sldMk cId="3261850162" sldId="852"/>
        </pc:sldMkLst>
      </pc:sldChg>
      <pc:sldChg chg="new del">
        <pc:chgData name="Geiser Chalco" userId="c5e009cc5bfde10c" providerId="LiveId" clId="{FED8E45D-601A-45B6-94A9-B6E7A9D53D59}" dt="2024-07-22T13:12:19.874" v="687" actId="47"/>
        <pc:sldMkLst>
          <pc:docMk/>
          <pc:sldMk cId="4002945302" sldId="852"/>
        </pc:sldMkLst>
      </pc:sldChg>
      <pc:sldChg chg="add del">
        <pc:chgData name="Geiser Chalco" userId="c5e009cc5bfde10c" providerId="LiveId" clId="{FED8E45D-601A-45B6-94A9-B6E7A9D53D59}" dt="2024-07-22T13:12:49.194" v="689" actId="2696"/>
        <pc:sldMkLst>
          <pc:docMk/>
          <pc:sldMk cId="2971806477" sldId="853"/>
        </pc:sldMkLst>
      </pc:sldChg>
      <pc:sldChg chg="add">
        <pc:chgData name="Geiser Chalco" userId="c5e009cc5bfde10c" providerId="LiveId" clId="{FED8E45D-601A-45B6-94A9-B6E7A9D53D59}" dt="2024-07-22T13:12:52.076" v="690"/>
        <pc:sldMkLst>
          <pc:docMk/>
          <pc:sldMk cId="2988493051" sldId="853"/>
        </pc:sldMkLst>
      </pc:sldChg>
      <pc:sldChg chg="add del">
        <pc:chgData name="Geiser Chalco" userId="c5e009cc5bfde10c" providerId="LiveId" clId="{FED8E45D-601A-45B6-94A9-B6E7A9D53D59}" dt="2024-07-22T13:13:02.873" v="691" actId="2696"/>
        <pc:sldMkLst>
          <pc:docMk/>
          <pc:sldMk cId="743443352" sldId="854"/>
        </pc:sldMkLst>
      </pc:sldChg>
      <pc:sldChg chg="add">
        <pc:chgData name="Geiser Chalco" userId="c5e009cc5bfde10c" providerId="LiveId" clId="{FED8E45D-601A-45B6-94A9-B6E7A9D53D59}" dt="2024-07-22T13:13:07.855" v="692"/>
        <pc:sldMkLst>
          <pc:docMk/>
          <pc:sldMk cId="2088555451" sldId="854"/>
        </pc:sldMkLst>
      </pc:sldChg>
      <pc:sldChg chg="add del">
        <pc:chgData name="Geiser Chalco" userId="c5e009cc5bfde10c" providerId="LiveId" clId="{FED8E45D-601A-45B6-94A9-B6E7A9D53D59}" dt="2024-07-22T13:12:49.194" v="689" actId="2696"/>
        <pc:sldMkLst>
          <pc:docMk/>
          <pc:sldMk cId="3766540074" sldId="854"/>
        </pc:sldMkLst>
      </pc:sldChg>
      <pc:sldChg chg="add del">
        <pc:chgData name="Geiser Chalco" userId="c5e009cc5bfde10c" providerId="LiveId" clId="{FED8E45D-601A-45B6-94A9-B6E7A9D53D59}" dt="2024-07-22T13:13:02.873" v="691" actId="2696"/>
        <pc:sldMkLst>
          <pc:docMk/>
          <pc:sldMk cId="60707309" sldId="855"/>
        </pc:sldMkLst>
      </pc:sldChg>
      <pc:sldChg chg="add">
        <pc:chgData name="Geiser Chalco" userId="c5e009cc5bfde10c" providerId="LiveId" clId="{FED8E45D-601A-45B6-94A9-B6E7A9D53D59}" dt="2024-07-22T13:13:18.199" v="694"/>
        <pc:sldMkLst>
          <pc:docMk/>
          <pc:sldMk cId="319886147" sldId="855"/>
        </pc:sldMkLst>
      </pc:sldChg>
      <pc:sldChg chg="add del">
        <pc:chgData name="Geiser Chalco" userId="c5e009cc5bfde10c" providerId="LiveId" clId="{FED8E45D-601A-45B6-94A9-B6E7A9D53D59}" dt="2024-07-22T13:12:49.194" v="689" actId="2696"/>
        <pc:sldMkLst>
          <pc:docMk/>
          <pc:sldMk cId="948347261" sldId="855"/>
        </pc:sldMkLst>
      </pc:sldChg>
      <pc:sldChg chg="add del">
        <pc:chgData name="Geiser Chalco" userId="c5e009cc5bfde10c" providerId="LiveId" clId="{FED8E45D-601A-45B6-94A9-B6E7A9D53D59}" dt="2024-07-22T13:13:15.015" v="693" actId="2696"/>
        <pc:sldMkLst>
          <pc:docMk/>
          <pc:sldMk cId="1438462565" sldId="855"/>
        </pc:sldMkLst>
      </pc:sldChg>
      <pc:sldChg chg="add">
        <pc:chgData name="Geiser Chalco" userId="c5e009cc5bfde10c" providerId="LiveId" clId="{FED8E45D-601A-45B6-94A9-B6E7A9D53D59}" dt="2024-07-22T13:13:39.373" v="696"/>
        <pc:sldMkLst>
          <pc:docMk/>
          <pc:sldMk cId="922926296" sldId="856"/>
        </pc:sldMkLst>
      </pc:sldChg>
      <pc:sldChg chg="add del">
        <pc:chgData name="Geiser Chalco" userId="c5e009cc5bfde10c" providerId="LiveId" clId="{FED8E45D-601A-45B6-94A9-B6E7A9D53D59}" dt="2024-07-22T13:12:49.194" v="689" actId="2696"/>
        <pc:sldMkLst>
          <pc:docMk/>
          <pc:sldMk cId="2276483266" sldId="856"/>
        </pc:sldMkLst>
      </pc:sldChg>
      <pc:sldChg chg="add del">
        <pc:chgData name="Geiser Chalco" userId="c5e009cc5bfde10c" providerId="LiveId" clId="{FED8E45D-601A-45B6-94A9-B6E7A9D53D59}" dt="2024-07-22T13:13:15.015" v="693" actId="2696"/>
        <pc:sldMkLst>
          <pc:docMk/>
          <pc:sldMk cId="3145232421" sldId="856"/>
        </pc:sldMkLst>
      </pc:sldChg>
      <pc:sldChg chg="add del">
        <pc:chgData name="Geiser Chalco" userId="c5e009cc5bfde10c" providerId="LiveId" clId="{FED8E45D-601A-45B6-94A9-B6E7A9D53D59}" dt="2024-07-22T13:13:36.278" v="695" actId="2696"/>
        <pc:sldMkLst>
          <pc:docMk/>
          <pc:sldMk cId="3514640639" sldId="856"/>
        </pc:sldMkLst>
      </pc:sldChg>
      <pc:sldChg chg="add del">
        <pc:chgData name="Geiser Chalco" userId="c5e009cc5bfde10c" providerId="LiveId" clId="{FED8E45D-601A-45B6-94A9-B6E7A9D53D59}" dt="2024-07-22T13:13:02.873" v="691" actId="2696"/>
        <pc:sldMkLst>
          <pc:docMk/>
          <pc:sldMk cId="3589315635" sldId="856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4221293942" sldId="857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2148088171" sldId="858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2072136542" sldId="859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1234267561" sldId="860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3814026562" sldId="861"/>
        </pc:sldMkLst>
      </pc:sldChg>
      <pc:sldChg chg="add">
        <pc:chgData name="Geiser Chalco" userId="c5e009cc5bfde10c" providerId="LiveId" clId="{FED8E45D-601A-45B6-94A9-B6E7A9D53D59}" dt="2024-07-22T13:20:26.727" v="795"/>
        <pc:sldMkLst>
          <pc:docMk/>
          <pc:sldMk cId="295406101" sldId="862"/>
        </pc:sldMkLst>
      </pc:sldChg>
      <pc:sldChg chg="new del">
        <pc:chgData name="Geiser Chalco" userId="c5e009cc5bfde10c" providerId="LiveId" clId="{FED8E45D-601A-45B6-94A9-B6E7A9D53D59}" dt="2024-07-22T13:20:49.016" v="797" actId="680"/>
        <pc:sldMkLst>
          <pc:docMk/>
          <pc:sldMk cId="2174131350" sldId="863"/>
        </pc:sldMkLst>
      </pc:sldChg>
      <pc:sldChg chg="addSp delSp modSp new del mod modShow modNotesTx">
        <pc:chgData name="Geiser Chalco" userId="c5e009cc5bfde10c" providerId="LiveId" clId="{FED8E45D-601A-45B6-94A9-B6E7A9D53D59}" dt="2024-07-23T19:06:32.159" v="8050" actId="47"/>
        <pc:sldMkLst>
          <pc:docMk/>
          <pc:sldMk cId="3434877730" sldId="863"/>
        </pc:sldMkLst>
        <pc:spChg chg="add mod">
          <ac:chgData name="Geiser Chalco" userId="c5e009cc5bfde10c" providerId="LiveId" clId="{FED8E45D-601A-45B6-94A9-B6E7A9D53D59}" dt="2024-07-23T10:43:36.184" v="5772" actId="1582"/>
          <ac:spMkLst>
            <pc:docMk/>
            <pc:sldMk cId="3434877730" sldId="863"/>
            <ac:spMk id="3" creationId="{63CEB504-D30C-187A-7C0B-2E0359C8FEF2}"/>
          </ac:spMkLst>
        </pc:spChg>
        <pc:picChg chg="add mod">
          <ac:chgData name="Geiser Chalco" userId="c5e009cc5bfde10c" providerId="LiveId" clId="{FED8E45D-601A-45B6-94A9-B6E7A9D53D59}" dt="2024-07-22T13:20:58.180" v="801" actId="962"/>
          <ac:picMkLst>
            <pc:docMk/>
            <pc:sldMk cId="3434877730" sldId="863"/>
            <ac:picMk id="4" creationId="{6165D319-1C7A-1C8D-7A1C-67D447BCA8E7}"/>
          </ac:picMkLst>
        </pc:picChg>
        <pc:picChg chg="add del mod">
          <ac:chgData name="Geiser Chalco" userId="c5e009cc5bfde10c" providerId="LiveId" clId="{FED8E45D-601A-45B6-94A9-B6E7A9D53D59}" dt="2024-07-23T10:41:09.621" v="5730" actId="21"/>
          <ac:picMkLst>
            <pc:docMk/>
            <pc:sldMk cId="3434877730" sldId="863"/>
            <ac:picMk id="1026" creationId="{65289DCC-53A2-38F6-6E6A-D4698BF09970}"/>
          </ac:picMkLst>
        </pc:picChg>
      </pc:sldChg>
      <pc:sldChg chg="addSp modSp new del mod modNotesTx">
        <pc:chgData name="Geiser Chalco" userId="c5e009cc5bfde10c" providerId="LiveId" clId="{FED8E45D-601A-45B6-94A9-B6E7A9D53D59}" dt="2024-07-23T19:06:33.565" v="8051" actId="47"/>
        <pc:sldMkLst>
          <pc:docMk/>
          <pc:sldMk cId="875153417" sldId="864"/>
        </pc:sldMkLst>
        <pc:spChg chg="add mod">
          <ac:chgData name="Geiser Chalco" userId="c5e009cc5bfde10c" providerId="LiveId" clId="{FED8E45D-601A-45B6-94A9-B6E7A9D53D59}" dt="2024-07-23T10:45:57.651" v="5773"/>
          <ac:spMkLst>
            <pc:docMk/>
            <pc:sldMk cId="875153417" sldId="864"/>
            <ac:spMk id="3" creationId="{673C1B29-BE12-3EB8-BD3D-A2B3F5D48374}"/>
          </ac:spMkLst>
        </pc:spChg>
        <pc:picChg chg="add mod">
          <ac:chgData name="Geiser Chalco" userId="c5e009cc5bfde10c" providerId="LiveId" clId="{FED8E45D-601A-45B6-94A9-B6E7A9D53D59}" dt="2024-07-22T13:21:40.681" v="808" actId="14100"/>
          <ac:picMkLst>
            <pc:docMk/>
            <pc:sldMk cId="875153417" sldId="864"/>
            <ac:picMk id="4" creationId="{5C8FA35E-5F6D-3F93-F18C-C7DD702FC30E}"/>
          </ac:picMkLst>
        </pc:picChg>
      </pc:sldChg>
      <pc:sldChg chg="new del">
        <pc:chgData name="Geiser Chalco" userId="c5e009cc5bfde10c" providerId="LiveId" clId="{FED8E45D-601A-45B6-94A9-B6E7A9D53D59}" dt="2024-07-22T13:21:43.664" v="809" actId="47"/>
        <pc:sldMkLst>
          <pc:docMk/>
          <pc:sldMk cId="2553495129" sldId="865"/>
        </pc:sldMkLst>
      </pc:sldChg>
      <pc:sldChg chg="addSp modSp new del mod modNotesTx">
        <pc:chgData name="Geiser Chalco" userId="c5e009cc5bfde10c" providerId="LiveId" clId="{FED8E45D-601A-45B6-94A9-B6E7A9D53D59}" dt="2024-07-23T19:06:36.170" v="8052" actId="47"/>
        <pc:sldMkLst>
          <pc:docMk/>
          <pc:sldMk cId="2824043558" sldId="865"/>
        </pc:sldMkLst>
        <pc:spChg chg="add mod">
          <ac:chgData name="Geiser Chalco" userId="c5e009cc5bfde10c" providerId="LiveId" clId="{FED8E45D-601A-45B6-94A9-B6E7A9D53D59}" dt="2024-07-23T10:46:00.636" v="5774"/>
          <ac:spMkLst>
            <pc:docMk/>
            <pc:sldMk cId="2824043558" sldId="865"/>
            <ac:spMk id="3" creationId="{C456681D-3A40-AC73-BEE9-545493563CBE}"/>
          </ac:spMkLst>
        </pc:spChg>
        <pc:picChg chg="add mod">
          <ac:chgData name="Geiser Chalco" userId="c5e009cc5bfde10c" providerId="LiveId" clId="{FED8E45D-601A-45B6-94A9-B6E7A9D53D59}" dt="2024-07-22T13:22:24.214" v="825" actId="962"/>
          <ac:picMkLst>
            <pc:docMk/>
            <pc:sldMk cId="2824043558" sldId="865"/>
            <ac:picMk id="4" creationId="{C3699792-6A4C-6CB2-6514-006ABC5937F0}"/>
          </ac:picMkLst>
        </pc:picChg>
      </pc:sldChg>
      <pc:sldChg chg="new del">
        <pc:chgData name="Geiser Chalco" userId="c5e009cc5bfde10c" providerId="LiveId" clId="{FED8E45D-601A-45B6-94A9-B6E7A9D53D59}" dt="2024-07-22T13:21:47.803" v="811" actId="680"/>
        <pc:sldMkLst>
          <pc:docMk/>
          <pc:sldMk cId="3583926451" sldId="865"/>
        </pc:sldMkLst>
      </pc:sldChg>
      <pc:sldChg chg="addSp modSp add mod modNotesTx">
        <pc:chgData name="Geiser Chalco" userId="c5e009cc5bfde10c" providerId="LiveId" clId="{FED8E45D-601A-45B6-94A9-B6E7A9D53D59}" dt="2024-07-22T14:52:55.641" v="3138" actId="20577"/>
        <pc:sldMkLst>
          <pc:docMk/>
          <pc:sldMk cId="1608580480" sldId="866"/>
        </pc:sldMkLst>
        <pc:picChg chg="add mod">
          <ac:chgData name="Geiser Chalco" userId="c5e009cc5bfde10c" providerId="LiveId" clId="{FED8E45D-601A-45B6-94A9-B6E7A9D53D59}" dt="2024-07-22T13:22:44.786" v="868" actId="1037"/>
          <ac:picMkLst>
            <pc:docMk/>
            <pc:sldMk cId="1608580480" sldId="866"/>
            <ac:picMk id="4" creationId="{4D8E2968-9D94-F58D-CECF-19D3F9F7BF5E}"/>
          </ac:picMkLst>
        </pc:picChg>
        <pc:picChg chg="add mod">
          <ac:chgData name="Geiser Chalco" userId="c5e009cc5bfde10c" providerId="LiveId" clId="{FED8E45D-601A-45B6-94A9-B6E7A9D53D59}" dt="2024-07-22T13:23:00.621" v="918" actId="1038"/>
          <ac:picMkLst>
            <pc:docMk/>
            <pc:sldMk cId="1608580480" sldId="866"/>
            <ac:picMk id="6" creationId="{453C079D-B8FB-6668-7830-561D1B6BC130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38.691" v="8053" actId="47"/>
        <pc:sldMkLst>
          <pc:docMk/>
          <pc:sldMk cId="2585885600" sldId="867"/>
        </pc:sldMkLst>
        <pc:spChg chg="add mod">
          <ac:chgData name="Geiser Chalco" userId="c5e009cc5bfde10c" providerId="LiveId" clId="{FED8E45D-601A-45B6-94A9-B6E7A9D53D59}" dt="2024-07-23T10:46:02.746" v="5775"/>
          <ac:spMkLst>
            <pc:docMk/>
            <pc:sldMk cId="2585885600" sldId="867"/>
            <ac:spMk id="3" creationId="{42894BCE-071A-A352-0C3D-C9D6D00618FD}"/>
          </ac:spMkLst>
        </pc:spChg>
        <pc:picChg chg="add mod">
          <ac:chgData name="Geiser Chalco" userId="c5e009cc5bfde10c" providerId="LiveId" clId="{FED8E45D-601A-45B6-94A9-B6E7A9D53D59}" dt="2024-07-22T13:24:05.887" v="921" actId="962"/>
          <ac:picMkLst>
            <pc:docMk/>
            <pc:sldMk cId="2585885600" sldId="867"/>
            <ac:picMk id="4" creationId="{5DCA4C27-5DED-7A6C-7B15-258E8F157D13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40.194" v="8054" actId="47"/>
        <pc:sldMkLst>
          <pc:docMk/>
          <pc:sldMk cId="1659338321" sldId="868"/>
        </pc:sldMkLst>
        <pc:spChg chg="add mod">
          <ac:chgData name="Geiser Chalco" userId="c5e009cc5bfde10c" providerId="LiveId" clId="{FED8E45D-601A-45B6-94A9-B6E7A9D53D59}" dt="2024-07-23T10:46:04.762" v="5776"/>
          <ac:spMkLst>
            <pc:docMk/>
            <pc:sldMk cId="1659338321" sldId="868"/>
            <ac:spMk id="3" creationId="{64C95491-6A9E-C894-3B4F-626E80786614}"/>
          </ac:spMkLst>
        </pc:spChg>
        <pc:picChg chg="add mod">
          <ac:chgData name="Geiser Chalco" userId="c5e009cc5bfde10c" providerId="LiveId" clId="{FED8E45D-601A-45B6-94A9-B6E7A9D53D59}" dt="2024-07-22T13:25:02.847" v="1030" actId="1037"/>
          <ac:picMkLst>
            <pc:docMk/>
            <pc:sldMk cId="1659338321" sldId="868"/>
            <ac:picMk id="4" creationId="{BAE73C07-57F7-E4AE-6535-3384EFAD7BFD}"/>
          </ac:picMkLst>
        </pc:picChg>
        <pc:picChg chg="add mod">
          <ac:chgData name="Geiser Chalco" userId="c5e009cc5bfde10c" providerId="LiveId" clId="{FED8E45D-601A-45B6-94A9-B6E7A9D53D59}" dt="2024-07-22T13:25:00.127" v="1021" actId="1038"/>
          <ac:picMkLst>
            <pc:docMk/>
            <pc:sldMk cId="1659338321" sldId="868"/>
            <ac:picMk id="6" creationId="{1D644CC2-593F-95BF-1200-85A5EB96D9A6}"/>
          </ac:picMkLst>
        </pc:picChg>
      </pc:sldChg>
      <pc:sldChg chg="addSp modSp add del modNotesTx">
        <pc:chgData name="Geiser Chalco" userId="c5e009cc5bfde10c" providerId="LiveId" clId="{FED8E45D-601A-45B6-94A9-B6E7A9D53D59}" dt="2024-07-23T19:06:43.744" v="8055" actId="47"/>
        <pc:sldMkLst>
          <pc:docMk/>
          <pc:sldMk cId="2897991092" sldId="869"/>
        </pc:sldMkLst>
        <pc:spChg chg="add mod">
          <ac:chgData name="Geiser Chalco" userId="c5e009cc5bfde10c" providerId="LiveId" clId="{FED8E45D-601A-45B6-94A9-B6E7A9D53D59}" dt="2024-07-23T10:46:06.540" v="5777"/>
          <ac:spMkLst>
            <pc:docMk/>
            <pc:sldMk cId="2897991092" sldId="869"/>
            <ac:spMk id="4" creationId="{C042F6A6-89F7-AB74-497B-E2BD188E9A2B}"/>
          </ac:spMkLst>
        </pc:spChg>
        <pc:picChg chg="add">
          <ac:chgData name="Geiser Chalco" userId="c5e009cc5bfde10c" providerId="LiveId" clId="{FED8E45D-601A-45B6-94A9-B6E7A9D53D59}" dt="2024-07-22T13:25:34.894" v="1031"/>
          <ac:picMkLst>
            <pc:docMk/>
            <pc:sldMk cId="2897991092" sldId="869"/>
            <ac:picMk id="3" creationId="{F7FDC8AE-D868-73C6-8B94-344798499A02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45.721" v="8056" actId="47"/>
        <pc:sldMkLst>
          <pc:docMk/>
          <pc:sldMk cId="3192564438" sldId="870"/>
        </pc:sldMkLst>
        <pc:spChg chg="add mod">
          <ac:chgData name="Geiser Chalco" userId="c5e009cc5bfde10c" providerId="LiveId" clId="{FED8E45D-601A-45B6-94A9-B6E7A9D53D59}" dt="2024-07-23T10:46:08.840" v="5778"/>
          <ac:spMkLst>
            <pc:docMk/>
            <pc:sldMk cId="3192564438" sldId="870"/>
            <ac:spMk id="3" creationId="{62A2BE4B-6E61-99BD-00B2-EEA817D4D055}"/>
          </ac:spMkLst>
        </pc:spChg>
        <pc:picChg chg="add mod">
          <ac:chgData name="Geiser Chalco" userId="c5e009cc5bfde10c" providerId="LiveId" clId="{FED8E45D-601A-45B6-94A9-B6E7A9D53D59}" dt="2024-07-22T13:26:05.619" v="1080" actId="1037"/>
          <ac:picMkLst>
            <pc:docMk/>
            <pc:sldMk cId="3192564438" sldId="870"/>
            <ac:picMk id="4" creationId="{2B0E5B53-A86F-4F15-F865-D16C5391EC95}"/>
          </ac:picMkLst>
        </pc:picChg>
        <pc:picChg chg="add mod">
          <ac:chgData name="Geiser Chalco" userId="c5e009cc5bfde10c" providerId="LiveId" clId="{FED8E45D-601A-45B6-94A9-B6E7A9D53D59}" dt="2024-07-22T13:26:19.104" v="1129" actId="1038"/>
          <ac:picMkLst>
            <pc:docMk/>
            <pc:sldMk cId="3192564438" sldId="870"/>
            <ac:picMk id="6" creationId="{40988AFA-E059-44AC-3CC2-2B36FCC7238E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47.708" v="8057" actId="47"/>
        <pc:sldMkLst>
          <pc:docMk/>
          <pc:sldMk cId="1687988119" sldId="871"/>
        </pc:sldMkLst>
        <pc:spChg chg="add mod">
          <ac:chgData name="Geiser Chalco" userId="c5e009cc5bfde10c" providerId="LiveId" clId="{FED8E45D-601A-45B6-94A9-B6E7A9D53D59}" dt="2024-07-23T10:46:10.651" v="5779"/>
          <ac:spMkLst>
            <pc:docMk/>
            <pc:sldMk cId="1687988119" sldId="871"/>
            <ac:spMk id="3" creationId="{DD75B229-2C05-9ED9-9FE0-CA2D7770A2F7}"/>
          </ac:spMkLst>
        </pc:spChg>
        <pc:picChg chg="add mod">
          <ac:chgData name="Geiser Chalco" userId="c5e009cc5bfde10c" providerId="LiveId" clId="{FED8E45D-601A-45B6-94A9-B6E7A9D53D59}" dt="2024-07-22T13:26:40.693" v="1202" actId="1037"/>
          <ac:picMkLst>
            <pc:docMk/>
            <pc:sldMk cId="1687988119" sldId="871"/>
            <ac:picMk id="4" creationId="{21F91C31-A4B9-8382-2EE1-712328183322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49.642" v="8058" actId="47"/>
        <pc:sldMkLst>
          <pc:docMk/>
          <pc:sldMk cId="3467984161" sldId="872"/>
        </pc:sldMkLst>
        <pc:spChg chg="add mod">
          <ac:chgData name="Geiser Chalco" userId="c5e009cc5bfde10c" providerId="LiveId" clId="{FED8E45D-601A-45B6-94A9-B6E7A9D53D59}" dt="2024-07-23T10:46:12.683" v="5780"/>
          <ac:spMkLst>
            <pc:docMk/>
            <pc:sldMk cId="3467984161" sldId="872"/>
            <ac:spMk id="3" creationId="{AB4F159B-902A-AC4D-155D-17E292AF7987}"/>
          </ac:spMkLst>
        </pc:spChg>
        <pc:picChg chg="add mod">
          <ac:chgData name="Geiser Chalco" userId="c5e009cc5bfde10c" providerId="LiveId" clId="{FED8E45D-601A-45B6-94A9-B6E7A9D53D59}" dt="2024-07-22T13:27:09.517" v="1245" actId="1037"/>
          <ac:picMkLst>
            <pc:docMk/>
            <pc:sldMk cId="3467984161" sldId="872"/>
            <ac:picMk id="4" creationId="{6372922F-3232-1B67-7DEC-A915313A306F}"/>
          </ac:picMkLst>
        </pc:picChg>
        <pc:picChg chg="add mod">
          <ac:chgData name="Geiser Chalco" userId="c5e009cc5bfde10c" providerId="LiveId" clId="{FED8E45D-601A-45B6-94A9-B6E7A9D53D59}" dt="2024-07-22T13:27:42.717" v="1300" actId="1037"/>
          <ac:picMkLst>
            <pc:docMk/>
            <pc:sldMk cId="3467984161" sldId="872"/>
            <ac:picMk id="6" creationId="{4A8F8066-633F-9EDF-634E-2A5B0EE82E7A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52.752" v="8059" actId="47"/>
        <pc:sldMkLst>
          <pc:docMk/>
          <pc:sldMk cId="4232313087" sldId="873"/>
        </pc:sldMkLst>
        <pc:spChg chg="add mod">
          <ac:chgData name="Geiser Chalco" userId="c5e009cc5bfde10c" providerId="LiveId" clId="{FED8E45D-601A-45B6-94A9-B6E7A9D53D59}" dt="2024-07-23T10:46:15.574" v="5781"/>
          <ac:spMkLst>
            <pc:docMk/>
            <pc:sldMk cId="4232313087" sldId="873"/>
            <ac:spMk id="3" creationId="{ACA0D8EF-1FFF-94E0-15A5-C61CB71BBD7D}"/>
          </ac:spMkLst>
        </pc:spChg>
        <pc:picChg chg="add mod">
          <ac:chgData name="Geiser Chalco" userId="c5e009cc5bfde10c" providerId="LiveId" clId="{FED8E45D-601A-45B6-94A9-B6E7A9D53D59}" dt="2024-07-22T13:27:58.470" v="1303" actId="962"/>
          <ac:picMkLst>
            <pc:docMk/>
            <pc:sldMk cId="4232313087" sldId="873"/>
            <ac:picMk id="4" creationId="{291BC787-12BB-9513-874E-1A32744273A2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54.308" v="8060" actId="47"/>
        <pc:sldMkLst>
          <pc:docMk/>
          <pc:sldMk cId="3311636665" sldId="874"/>
        </pc:sldMkLst>
        <pc:spChg chg="add mod">
          <ac:chgData name="Geiser Chalco" userId="c5e009cc5bfde10c" providerId="LiveId" clId="{FED8E45D-601A-45B6-94A9-B6E7A9D53D59}" dt="2024-07-23T10:46:18.121" v="5782"/>
          <ac:spMkLst>
            <pc:docMk/>
            <pc:sldMk cId="3311636665" sldId="874"/>
            <ac:spMk id="3" creationId="{71A28E4C-E02E-9308-A04A-DD52E48E2112}"/>
          </ac:spMkLst>
        </pc:spChg>
        <pc:picChg chg="add mod">
          <ac:chgData name="Geiser Chalco" userId="c5e009cc5bfde10c" providerId="LiveId" clId="{FED8E45D-601A-45B6-94A9-B6E7A9D53D59}" dt="2024-07-22T13:28:24.277" v="1353" actId="1037"/>
          <ac:picMkLst>
            <pc:docMk/>
            <pc:sldMk cId="3311636665" sldId="874"/>
            <ac:picMk id="4" creationId="{D603DA1F-B2DE-F4EA-4CB5-6381C233237C}"/>
          </ac:picMkLst>
        </pc:picChg>
        <pc:picChg chg="add mod">
          <ac:chgData name="Geiser Chalco" userId="c5e009cc5bfde10c" providerId="LiveId" clId="{FED8E45D-601A-45B6-94A9-B6E7A9D53D59}" dt="2024-07-22T13:28:38.954" v="1408" actId="1038"/>
          <ac:picMkLst>
            <pc:docMk/>
            <pc:sldMk cId="3311636665" sldId="874"/>
            <ac:picMk id="6" creationId="{B9435515-0BA4-8572-3D35-D6B6EACC3775}"/>
          </ac:picMkLst>
        </pc:picChg>
      </pc:sldChg>
      <pc:sldChg chg="addSp modSp add del mod modNotesTx">
        <pc:chgData name="Geiser Chalco" userId="c5e009cc5bfde10c" providerId="LiveId" clId="{FED8E45D-601A-45B6-94A9-B6E7A9D53D59}" dt="2024-07-23T19:06:56.923" v="8061" actId="47"/>
        <pc:sldMkLst>
          <pc:docMk/>
          <pc:sldMk cId="2137135234" sldId="875"/>
        </pc:sldMkLst>
        <pc:spChg chg="add mod">
          <ac:chgData name="Geiser Chalco" userId="c5e009cc5bfde10c" providerId="LiveId" clId="{FED8E45D-601A-45B6-94A9-B6E7A9D53D59}" dt="2024-07-23T10:46:21.527" v="5783"/>
          <ac:spMkLst>
            <pc:docMk/>
            <pc:sldMk cId="2137135234" sldId="875"/>
            <ac:spMk id="3" creationId="{303763C5-C117-6300-9781-1B40BB5EC4AD}"/>
          </ac:spMkLst>
        </pc:spChg>
        <pc:picChg chg="add mod">
          <ac:chgData name="Geiser Chalco" userId="c5e009cc5bfde10c" providerId="LiveId" clId="{FED8E45D-601A-45B6-94A9-B6E7A9D53D59}" dt="2024-07-22T13:29:01.267" v="1411" actId="962"/>
          <ac:picMkLst>
            <pc:docMk/>
            <pc:sldMk cId="2137135234" sldId="875"/>
            <ac:picMk id="4" creationId="{8E92C580-75F7-9585-D0FE-72C4BACDF9FC}"/>
          </ac:picMkLst>
        </pc:picChg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3776412451" sldId="876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2196634850" sldId="877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2165709324" sldId="878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2579011346" sldId="879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3305230051" sldId="880"/>
        </pc:sldMkLst>
      </pc:sldChg>
      <pc:sldChg chg="add">
        <pc:chgData name="Geiser Chalco" userId="c5e009cc5bfde10c" providerId="LiveId" clId="{FED8E45D-601A-45B6-94A9-B6E7A9D53D59}" dt="2024-07-22T13:30:36.506" v="1560"/>
        <pc:sldMkLst>
          <pc:docMk/>
          <pc:sldMk cId="3952929406" sldId="881"/>
        </pc:sldMkLst>
      </pc:sldChg>
      <pc:sldChg chg="addSp modSp add del mod ord">
        <pc:chgData name="Geiser Chalco" userId="c5e009cc5bfde10c" providerId="LiveId" clId="{FED8E45D-601A-45B6-94A9-B6E7A9D53D59}" dt="2024-07-23T19:07:07.140" v="8064" actId="47"/>
        <pc:sldMkLst>
          <pc:docMk/>
          <pc:sldMk cId="2256327727" sldId="882"/>
        </pc:sldMkLst>
        <pc:spChg chg="add mod">
          <ac:chgData name="Geiser Chalco" userId="c5e009cc5bfde10c" providerId="LiveId" clId="{FED8E45D-601A-45B6-94A9-B6E7A9D53D59}" dt="2024-07-23T11:30:34.521" v="6505"/>
          <ac:spMkLst>
            <pc:docMk/>
            <pc:sldMk cId="2256327727" sldId="882"/>
            <ac:spMk id="3" creationId="{E91154FE-69EB-2820-A277-C629AF329AAB}"/>
          </ac:spMkLst>
        </pc:spChg>
        <pc:picChg chg="add mod">
          <ac:chgData name="Geiser Chalco" userId="c5e009cc5bfde10c" providerId="LiveId" clId="{FED8E45D-601A-45B6-94A9-B6E7A9D53D59}" dt="2024-07-22T13:32:57.683" v="1567" actId="962"/>
          <ac:picMkLst>
            <pc:docMk/>
            <pc:sldMk cId="2256327727" sldId="882"/>
            <ac:picMk id="4" creationId="{46260862-268F-4E4F-4446-200BD29CB62D}"/>
          </ac:picMkLst>
        </pc:picChg>
      </pc:sldChg>
      <pc:sldChg chg="new del">
        <pc:chgData name="Geiser Chalco" userId="c5e009cc5bfde10c" providerId="LiveId" clId="{FED8E45D-601A-45B6-94A9-B6E7A9D53D59}" dt="2024-07-22T13:35:30.245" v="1569" actId="680"/>
        <pc:sldMkLst>
          <pc:docMk/>
          <pc:sldMk cId="525832415" sldId="883"/>
        </pc:sldMkLst>
      </pc:sldChg>
      <pc:sldChg chg="addSp modSp new del mod">
        <pc:chgData name="Geiser Chalco" userId="c5e009cc5bfde10c" providerId="LiveId" clId="{FED8E45D-601A-45B6-94A9-B6E7A9D53D59}" dt="2024-07-23T19:07:08.644" v="8065" actId="47"/>
        <pc:sldMkLst>
          <pc:docMk/>
          <pc:sldMk cId="2579655644" sldId="883"/>
        </pc:sldMkLst>
        <pc:spChg chg="add mod">
          <ac:chgData name="Geiser Chalco" userId="c5e009cc5bfde10c" providerId="LiveId" clId="{FED8E45D-601A-45B6-94A9-B6E7A9D53D59}" dt="2024-07-23T11:30:37.648" v="6506"/>
          <ac:spMkLst>
            <pc:docMk/>
            <pc:sldMk cId="2579655644" sldId="883"/>
            <ac:spMk id="3" creationId="{A7AEE614-D27A-20BF-6C8B-D09DCDF8DE39}"/>
          </ac:spMkLst>
        </pc:spChg>
        <pc:picChg chg="add mod">
          <ac:chgData name="Geiser Chalco" userId="c5e009cc5bfde10c" providerId="LiveId" clId="{FED8E45D-601A-45B6-94A9-B6E7A9D53D59}" dt="2024-07-22T13:35:46.027" v="1574" actId="962"/>
          <ac:picMkLst>
            <pc:docMk/>
            <pc:sldMk cId="2579655644" sldId="883"/>
            <ac:picMk id="4" creationId="{DC33C513-BA24-EC12-1D76-696CDC758E20}"/>
          </ac:picMkLst>
        </pc:picChg>
      </pc:sldChg>
      <pc:sldChg chg="addSp modSp add del mod">
        <pc:chgData name="Geiser Chalco" userId="c5e009cc5bfde10c" providerId="LiveId" clId="{FED8E45D-601A-45B6-94A9-B6E7A9D53D59}" dt="2024-07-23T19:07:10.460" v="8066" actId="47"/>
        <pc:sldMkLst>
          <pc:docMk/>
          <pc:sldMk cId="317174462" sldId="884"/>
        </pc:sldMkLst>
        <pc:spChg chg="add mod">
          <ac:chgData name="Geiser Chalco" userId="c5e009cc5bfde10c" providerId="LiveId" clId="{FED8E45D-601A-45B6-94A9-B6E7A9D53D59}" dt="2024-07-23T11:30:39.574" v="6507"/>
          <ac:spMkLst>
            <pc:docMk/>
            <pc:sldMk cId="317174462" sldId="884"/>
            <ac:spMk id="3" creationId="{02C1FC12-7206-7CB4-DB57-7698DAA20344}"/>
          </ac:spMkLst>
        </pc:spChg>
        <pc:picChg chg="add mod">
          <ac:chgData name="Geiser Chalco" userId="c5e009cc5bfde10c" providerId="LiveId" clId="{FED8E45D-601A-45B6-94A9-B6E7A9D53D59}" dt="2024-07-22T13:36:04.998" v="1623" actId="1037"/>
          <ac:picMkLst>
            <pc:docMk/>
            <pc:sldMk cId="317174462" sldId="884"/>
            <ac:picMk id="4" creationId="{E293D57F-5604-AB49-3A2D-CB01EFC20EED}"/>
          </ac:picMkLst>
        </pc:picChg>
        <pc:picChg chg="add mod">
          <ac:chgData name="Geiser Chalco" userId="c5e009cc5bfde10c" providerId="LiveId" clId="{FED8E45D-601A-45B6-94A9-B6E7A9D53D59}" dt="2024-07-22T13:36:22.077" v="1699" actId="1037"/>
          <ac:picMkLst>
            <pc:docMk/>
            <pc:sldMk cId="317174462" sldId="884"/>
            <ac:picMk id="6" creationId="{01E72E40-C141-F5AF-C63A-25194138945D}"/>
          </ac:picMkLst>
        </pc:picChg>
      </pc:sldChg>
      <pc:sldChg chg="addSp modSp new del mod">
        <pc:chgData name="Geiser Chalco" userId="c5e009cc5bfde10c" providerId="LiveId" clId="{FED8E45D-601A-45B6-94A9-B6E7A9D53D59}" dt="2024-07-23T19:07:12.624" v="8067" actId="47"/>
        <pc:sldMkLst>
          <pc:docMk/>
          <pc:sldMk cId="387663774" sldId="885"/>
        </pc:sldMkLst>
        <pc:spChg chg="add mod">
          <ac:chgData name="Geiser Chalco" userId="c5e009cc5bfde10c" providerId="LiveId" clId="{FED8E45D-601A-45B6-94A9-B6E7A9D53D59}" dt="2024-07-23T11:30:42.355" v="6508"/>
          <ac:spMkLst>
            <pc:docMk/>
            <pc:sldMk cId="387663774" sldId="885"/>
            <ac:spMk id="3" creationId="{610C0540-C15E-0247-77F3-044A925B4935}"/>
          </ac:spMkLst>
        </pc:spChg>
        <pc:picChg chg="add mod">
          <ac:chgData name="Geiser Chalco" userId="c5e009cc5bfde10c" providerId="LiveId" clId="{FED8E45D-601A-45B6-94A9-B6E7A9D53D59}" dt="2024-07-22T13:37:11.266" v="1715" actId="962"/>
          <ac:picMkLst>
            <pc:docMk/>
            <pc:sldMk cId="387663774" sldId="885"/>
            <ac:picMk id="4" creationId="{F67704B2-B69D-B4A0-3B0F-DF30CFEBD79D}"/>
          </ac:picMkLst>
        </pc:picChg>
      </pc:sldChg>
      <pc:sldChg chg="new del">
        <pc:chgData name="Geiser Chalco" userId="c5e009cc5bfde10c" providerId="LiveId" clId="{FED8E45D-601A-45B6-94A9-B6E7A9D53D59}" dt="2024-07-22T13:36:30.610" v="1703" actId="680"/>
        <pc:sldMkLst>
          <pc:docMk/>
          <pc:sldMk cId="2546748396" sldId="885"/>
        </pc:sldMkLst>
      </pc:sldChg>
      <pc:sldChg chg="new del">
        <pc:chgData name="Geiser Chalco" userId="c5e009cc5bfde10c" providerId="LiveId" clId="{FED8E45D-601A-45B6-94A9-B6E7A9D53D59}" dt="2024-07-22T13:36:29.565" v="1702" actId="680"/>
        <pc:sldMkLst>
          <pc:docMk/>
          <pc:sldMk cId="1671910994" sldId="886"/>
        </pc:sldMkLst>
      </pc:sldChg>
      <pc:sldChg chg="addSp modSp add del mod">
        <pc:chgData name="Geiser Chalco" userId="c5e009cc5bfde10c" providerId="LiveId" clId="{FED8E45D-601A-45B6-94A9-B6E7A9D53D59}" dt="2024-07-23T19:07:16.416" v="8068" actId="47"/>
        <pc:sldMkLst>
          <pc:docMk/>
          <pc:sldMk cId="1883516785" sldId="886"/>
        </pc:sldMkLst>
        <pc:spChg chg="add mod">
          <ac:chgData name="Geiser Chalco" userId="c5e009cc5bfde10c" providerId="LiveId" clId="{FED8E45D-601A-45B6-94A9-B6E7A9D53D59}" dt="2024-07-23T11:30:44.226" v="6509"/>
          <ac:spMkLst>
            <pc:docMk/>
            <pc:sldMk cId="1883516785" sldId="886"/>
            <ac:spMk id="3" creationId="{DCDD33C6-76B3-4404-82BC-64BB6E416D1B}"/>
          </ac:spMkLst>
        </pc:spChg>
        <pc:picChg chg="add mod">
          <ac:chgData name="Geiser Chalco" userId="c5e009cc5bfde10c" providerId="LiveId" clId="{FED8E45D-601A-45B6-94A9-B6E7A9D53D59}" dt="2024-07-22T13:38:03.457" v="1837" actId="1037"/>
          <ac:picMkLst>
            <pc:docMk/>
            <pc:sldMk cId="1883516785" sldId="886"/>
            <ac:picMk id="4" creationId="{3500FA37-2772-F456-696F-D7D2EF6D20A4}"/>
          </ac:picMkLst>
        </pc:picChg>
        <pc:picChg chg="add mod">
          <ac:chgData name="Geiser Chalco" userId="c5e009cc5bfde10c" providerId="LiveId" clId="{FED8E45D-601A-45B6-94A9-B6E7A9D53D59}" dt="2024-07-22T13:38:00.394" v="1831" actId="1038"/>
          <ac:picMkLst>
            <pc:docMk/>
            <pc:sldMk cId="1883516785" sldId="886"/>
            <ac:picMk id="6" creationId="{DCC0B274-DD37-26AB-E590-AFFCE304BC2B}"/>
          </ac:picMkLst>
        </pc:picChg>
      </pc:sldChg>
      <pc:sldChg chg="addSp modSp add del mod">
        <pc:chgData name="Geiser Chalco" userId="c5e009cc5bfde10c" providerId="LiveId" clId="{FED8E45D-601A-45B6-94A9-B6E7A9D53D59}" dt="2024-07-23T19:07:18.158" v="8069" actId="47"/>
        <pc:sldMkLst>
          <pc:docMk/>
          <pc:sldMk cId="647921143" sldId="887"/>
        </pc:sldMkLst>
        <pc:spChg chg="add mod">
          <ac:chgData name="Geiser Chalco" userId="c5e009cc5bfde10c" providerId="LiveId" clId="{FED8E45D-601A-45B6-94A9-B6E7A9D53D59}" dt="2024-07-23T11:30:46.736" v="6510"/>
          <ac:spMkLst>
            <pc:docMk/>
            <pc:sldMk cId="647921143" sldId="887"/>
            <ac:spMk id="3" creationId="{F0AA98E4-8DBA-5DD8-FA4C-0B1441D3AEB0}"/>
          </ac:spMkLst>
        </pc:spChg>
        <pc:picChg chg="add mod">
          <ac:chgData name="Geiser Chalco" userId="c5e009cc5bfde10c" providerId="LiveId" clId="{FED8E45D-601A-45B6-94A9-B6E7A9D53D59}" dt="2024-07-22T13:38:26.102" v="1840" actId="962"/>
          <ac:picMkLst>
            <pc:docMk/>
            <pc:sldMk cId="647921143" sldId="887"/>
            <ac:picMk id="4" creationId="{20FF888B-2DD2-0DD1-1FA8-41DB5508B761}"/>
          </ac:picMkLst>
        </pc:picChg>
      </pc:sldChg>
      <pc:sldChg chg="addSp modSp add del mod">
        <pc:chgData name="Geiser Chalco" userId="c5e009cc5bfde10c" providerId="LiveId" clId="{FED8E45D-601A-45B6-94A9-B6E7A9D53D59}" dt="2024-07-23T19:07:19.492" v="8070" actId="47"/>
        <pc:sldMkLst>
          <pc:docMk/>
          <pc:sldMk cId="1288930571" sldId="888"/>
        </pc:sldMkLst>
        <pc:spChg chg="add mod">
          <ac:chgData name="Geiser Chalco" userId="c5e009cc5bfde10c" providerId="LiveId" clId="{FED8E45D-601A-45B6-94A9-B6E7A9D53D59}" dt="2024-07-23T11:30:49.060" v="6511"/>
          <ac:spMkLst>
            <pc:docMk/>
            <pc:sldMk cId="1288930571" sldId="888"/>
            <ac:spMk id="3" creationId="{6DCC34C6-CE8A-119E-BBE1-6B3B0B5005F2}"/>
          </ac:spMkLst>
        </pc:spChg>
        <pc:picChg chg="add mod">
          <ac:chgData name="Geiser Chalco" userId="c5e009cc5bfde10c" providerId="LiveId" clId="{FED8E45D-601A-45B6-94A9-B6E7A9D53D59}" dt="2024-07-22T13:38:56.951" v="1909" actId="1037"/>
          <ac:picMkLst>
            <pc:docMk/>
            <pc:sldMk cId="1288930571" sldId="888"/>
            <ac:picMk id="4" creationId="{9F5B1653-6004-C4EC-DA9B-7E0A65DD4292}"/>
          </ac:picMkLst>
        </pc:picChg>
        <pc:picChg chg="add mod">
          <ac:chgData name="Geiser Chalco" userId="c5e009cc5bfde10c" providerId="LiveId" clId="{FED8E45D-601A-45B6-94A9-B6E7A9D53D59}" dt="2024-07-22T13:39:14.293" v="1953" actId="1038"/>
          <ac:picMkLst>
            <pc:docMk/>
            <pc:sldMk cId="1288930571" sldId="888"/>
            <ac:picMk id="6" creationId="{A4DF3028-90A1-8E58-512B-61C2BE9672ED}"/>
          </ac:picMkLst>
        </pc:picChg>
      </pc:sldChg>
      <pc:sldChg chg="addSp modSp add del mod">
        <pc:chgData name="Geiser Chalco" userId="c5e009cc5bfde10c" providerId="LiveId" clId="{FED8E45D-601A-45B6-94A9-B6E7A9D53D59}" dt="2024-07-23T19:07:21.516" v="8071" actId="47"/>
        <pc:sldMkLst>
          <pc:docMk/>
          <pc:sldMk cId="276656775" sldId="889"/>
        </pc:sldMkLst>
        <pc:spChg chg="add mod">
          <ac:chgData name="Geiser Chalco" userId="c5e009cc5bfde10c" providerId="LiveId" clId="{FED8E45D-601A-45B6-94A9-B6E7A9D53D59}" dt="2024-07-23T11:30:51.449" v="6512"/>
          <ac:spMkLst>
            <pc:docMk/>
            <pc:sldMk cId="276656775" sldId="889"/>
            <ac:spMk id="3" creationId="{63352E0F-9923-52A0-6F33-334C02CB7FC7}"/>
          </ac:spMkLst>
        </pc:spChg>
        <pc:picChg chg="add mod">
          <ac:chgData name="Geiser Chalco" userId="c5e009cc5bfde10c" providerId="LiveId" clId="{FED8E45D-601A-45B6-94A9-B6E7A9D53D59}" dt="2024-07-22T13:39:36.517" v="1956" actId="962"/>
          <ac:picMkLst>
            <pc:docMk/>
            <pc:sldMk cId="276656775" sldId="889"/>
            <ac:picMk id="4" creationId="{58F6B178-B8F6-9979-05C4-E90DDB43DB73}"/>
          </ac:picMkLst>
        </pc:picChg>
      </pc:sldChg>
      <pc:sldChg chg="addSp modSp add del mod">
        <pc:chgData name="Geiser Chalco" userId="c5e009cc5bfde10c" providerId="LiveId" clId="{FED8E45D-601A-45B6-94A9-B6E7A9D53D59}" dt="2024-07-23T19:07:23.159" v="8072" actId="47"/>
        <pc:sldMkLst>
          <pc:docMk/>
          <pc:sldMk cId="1626773076" sldId="890"/>
        </pc:sldMkLst>
        <pc:spChg chg="add mod">
          <ac:chgData name="Geiser Chalco" userId="c5e009cc5bfde10c" providerId="LiveId" clId="{FED8E45D-601A-45B6-94A9-B6E7A9D53D59}" dt="2024-07-23T11:30:53.300" v="6513"/>
          <ac:spMkLst>
            <pc:docMk/>
            <pc:sldMk cId="1626773076" sldId="890"/>
            <ac:spMk id="3" creationId="{1EF91BDE-F52A-C8E9-5A10-2D68ABA5D363}"/>
          </ac:spMkLst>
        </pc:spChg>
        <pc:picChg chg="add mod">
          <ac:chgData name="Geiser Chalco" userId="c5e009cc5bfde10c" providerId="LiveId" clId="{FED8E45D-601A-45B6-94A9-B6E7A9D53D59}" dt="2024-07-22T13:39:53.327" v="2008" actId="1037"/>
          <ac:picMkLst>
            <pc:docMk/>
            <pc:sldMk cId="1626773076" sldId="890"/>
            <ac:picMk id="4" creationId="{12F80B56-EDF0-7DA2-7FAB-7DBFE820324E}"/>
          </ac:picMkLst>
        </pc:picChg>
        <pc:picChg chg="add mod">
          <ac:chgData name="Geiser Chalco" userId="c5e009cc5bfde10c" providerId="LiveId" clId="{FED8E45D-601A-45B6-94A9-B6E7A9D53D59}" dt="2024-07-22T13:40:08.062" v="2067" actId="1037"/>
          <ac:picMkLst>
            <pc:docMk/>
            <pc:sldMk cId="1626773076" sldId="890"/>
            <ac:picMk id="6" creationId="{5EC876BB-92E5-0661-6F7E-4793A045A2F5}"/>
          </ac:picMkLst>
        </pc:picChg>
      </pc:sldChg>
      <pc:sldChg chg="addSp modSp add del mod">
        <pc:chgData name="Geiser Chalco" userId="c5e009cc5bfde10c" providerId="LiveId" clId="{FED8E45D-601A-45B6-94A9-B6E7A9D53D59}" dt="2024-07-23T19:07:24.811" v="8073" actId="47"/>
        <pc:sldMkLst>
          <pc:docMk/>
          <pc:sldMk cId="495940288" sldId="891"/>
        </pc:sldMkLst>
        <pc:spChg chg="add mod">
          <ac:chgData name="Geiser Chalco" userId="c5e009cc5bfde10c" providerId="LiveId" clId="{FED8E45D-601A-45B6-94A9-B6E7A9D53D59}" dt="2024-07-23T11:30:55.508" v="6514"/>
          <ac:spMkLst>
            <pc:docMk/>
            <pc:sldMk cId="495940288" sldId="891"/>
            <ac:spMk id="3" creationId="{91A13AE6-D03A-A947-1868-D869F59CB3F2}"/>
          </ac:spMkLst>
        </pc:spChg>
        <pc:picChg chg="add mod">
          <ac:chgData name="Geiser Chalco" userId="c5e009cc5bfde10c" providerId="LiveId" clId="{FED8E45D-601A-45B6-94A9-B6E7A9D53D59}" dt="2024-07-22T13:40:27.278" v="2070" actId="962"/>
          <ac:picMkLst>
            <pc:docMk/>
            <pc:sldMk cId="495940288" sldId="891"/>
            <ac:picMk id="4" creationId="{92D4D637-7A21-CF11-4573-E9E211F2FD1B}"/>
          </ac:picMkLst>
        </pc:picChg>
      </pc:sldChg>
      <pc:sldChg chg="addSp modSp add del mod">
        <pc:chgData name="Geiser Chalco" userId="c5e009cc5bfde10c" providerId="LiveId" clId="{FED8E45D-601A-45B6-94A9-B6E7A9D53D59}" dt="2024-07-23T19:07:26.376" v="8074" actId="47"/>
        <pc:sldMkLst>
          <pc:docMk/>
          <pc:sldMk cId="98316747" sldId="892"/>
        </pc:sldMkLst>
        <pc:spChg chg="add mod">
          <ac:chgData name="Geiser Chalco" userId="c5e009cc5bfde10c" providerId="LiveId" clId="{FED8E45D-601A-45B6-94A9-B6E7A9D53D59}" dt="2024-07-23T11:30:57.303" v="6515"/>
          <ac:spMkLst>
            <pc:docMk/>
            <pc:sldMk cId="98316747" sldId="892"/>
            <ac:spMk id="3" creationId="{33C9EA08-99CB-AD32-42D1-8AEB0802D0B9}"/>
          </ac:spMkLst>
        </pc:spChg>
        <pc:picChg chg="add mod">
          <ac:chgData name="Geiser Chalco" userId="c5e009cc5bfde10c" providerId="LiveId" clId="{FED8E45D-601A-45B6-94A9-B6E7A9D53D59}" dt="2024-07-22T13:40:53.995" v="2122" actId="1037"/>
          <ac:picMkLst>
            <pc:docMk/>
            <pc:sldMk cId="98316747" sldId="892"/>
            <ac:picMk id="4" creationId="{C9179091-2299-6178-9B22-4C5C97E76129}"/>
          </ac:picMkLst>
        </pc:picChg>
        <pc:picChg chg="add mod">
          <ac:chgData name="Geiser Chalco" userId="c5e009cc5bfde10c" providerId="LiveId" clId="{FED8E45D-601A-45B6-94A9-B6E7A9D53D59}" dt="2024-07-22T13:41:08.715" v="2177" actId="1038"/>
          <ac:picMkLst>
            <pc:docMk/>
            <pc:sldMk cId="98316747" sldId="892"/>
            <ac:picMk id="6" creationId="{E5BC0710-7778-0C4C-9916-E31F1CCB7506}"/>
          </ac:picMkLst>
        </pc:picChg>
      </pc:sldChg>
      <pc:sldChg chg="addSp delSp modSp new modNotesTx">
        <pc:chgData name="Geiser Chalco" userId="c5e009cc5bfde10c" providerId="LiveId" clId="{FED8E45D-601A-45B6-94A9-B6E7A9D53D59}" dt="2024-07-23T17:54:21.835" v="7386" actId="20577"/>
        <pc:sldMkLst>
          <pc:docMk/>
          <pc:sldMk cId="3491774785" sldId="893"/>
        </pc:sldMkLst>
        <pc:picChg chg="add del mod">
          <ac:chgData name="Geiser Chalco" userId="c5e009cc5bfde10c" providerId="LiveId" clId="{FED8E45D-601A-45B6-94A9-B6E7A9D53D59}" dt="2024-07-23T11:11:02.448" v="5970" actId="478"/>
          <ac:picMkLst>
            <pc:docMk/>
            <pc:sldMk cId="3491774785" sldId="893"/>
            <ac:picMk id="1026" creationId="{65289DCC-53A2-38F6-6E6A-D4698BF09970}"/>
          </ac:picMkLst>
        </pc:picChg>
        <pc:picChg chg="add">
          <ac:chgData name="Geiser Chalco" userId="c5e009cc5bfde10c" providerId="LiveId" clId="{FED8E45D-601A-45B6-94A9-B6E7A9D53D59}" dt="2024-07-23T11:11:03.975" v="5971"/>
          <ac:picMkLst>
            <pc:docMk/>
            <pc:sldMk cId="3491774785" sldId="893"/>
            <ac:picMk id="15362" creationId="{F7C249C9-9066-BF58-0332-9E7B0D719080}"/>
          </ac:picMkLst>
        </pc:picChg>
      </pc:sldChg>
      <pc:sldChg chg="addSp new modNotesTx">
        <pc:chgData name="Geiser Chalco" userId="c5e009cc5bfde10c" providerId="LiveId" clId="{FED8E45D-601A-45B6-94A9-B6E7A9D53D59}" dt="2024-07-23T17:55:28.234" v="7421" actId="20577"/>
        <pc:sldMkLst>
          <pc:docMk/>
          <pc:sldMk cId="2405210972" sldId="894"/>
        </pc:sldMkLst>
        <pc:picChg chg="add">
          <ac:chgData name="Geiser Chalco" userId="c5e009cc5bfde10c" providerId="LiveId" clId="{FED8E45D-601A-45B6-94A9-B6E7A9D53D59}" dt="2024-07-23T10:48:15.033" v="5786"/>
          <ac:picMkLst>
            <pc:docMk/>
            <pc:sldMk cId="2405210972" sldId="894"/>
            <ac:picMk id="2050" creationId="{FCBAF825-0C88-8B8E-F60F-32E427D0DA56}"/>
          </ac:picMkLst>
        </pc:picChg>
      </pc:sldChg>
      <pc:sldChg chg="addSp delSp new mod modNotesTx">
        <pc:chgData name="Geiser Chalco" userId="c5e009cc5bfde10c" providerId="LiveId" clId="{FED8E45D-601A-45B6-94A9-B6E7A9D53D59}" dt="2024-07-23T17:55:58.697" v="7458" actId="20577"/>
        <pc:sldMkLst>
          <pc:docMk/>
          <pc:sldMk cId="3927427402" sldId="895"/>
        </pc:sldMkLst>
        <pc:picChg chg="add del">
          <ac:chgData name="Geiser Chalco" userId="c5e009cc5bfde10c" providerId="LiveId" clId="{FED8E45D-601A-45B6-94A9-B6E7A9D53D59}" dt="2024-07-23T11:11:33.677" v="5972" actId="478"/>
          <ac:picMkLst>
            <pc:docMk/>
            <pc:sldMk cId="3927427402" sldId="895"/>
            <ac:picMk id="3" creationId="{3080EF0E-39C1-B228-3115-F4F5F2170D52}"/>
          </ac:picMkLst>
        </pc:picChg>
        <pc:picChg chg="add">
          <ac:chgData name="Geiser Chalco" userId="c5e009cc5bfde10c" providerId="LiveId" clId="{FED8E45D-601A-45B6-94A9-B6E7A9D53D59}" dt="2024-07-23T10:50:33.301" v="5789"/>
          <ac:picMkLst>
            <pc:docMk/>
            <pc:sldMk cId="3927427402" sldId="895"/>
            <ac:picMk id="16386" creationId="{7AB63A6E-6776-F46F-36A9-CB7D2A070BDD}"/>
          </ac:picMkLst>
        </pc:picChg>
        <pc:picChg chg="add">
          <ac:chgData name="Geiser Chalco" userId="c5e009cc5bfde10c" providerId="LiveId" clId="{FED8E45D-601A-45B6-94A9-B6E7A9D53D59}" dt="2024-07-23T11:11:34.903" v="5973"/>
          <ac:picMkLst>
            <pc:docMk/>
            <pc:sldMk cId="3927427402" sldId="895"/>
            <ac:picMk id="16388" creationId="{C659206B-3E76-86ED-A2A2-7D05171D390B}"/>
          </ac:picMkLst>
        </pc:picChg>
      </pc:sldChg>
      <pc:sldChg chg="addSp new modNotesTx">
        <pc:chgData name="Geiser Chalco" userId="c5e009cc5bfde10c" providerId="LiveId" clId="{FED8E45D-601A-45B6-94A9-B6E7A9D53D59}" dt="2024-07-23T18:00:29.560" v="7887" actId="20577"/>
        <pc:sldMkLst>
          <pc:docMk/>
          <pc:sldMk cId="3101347541" sldId="896"/>
        </pc:sldMkLst>
        <pc:picChg chg="add">
          <ac:chgData name="Geiser Chalco" userId="c5e009cc5bfde10c" providerId="LiveId" clId="{FED8E45D-601A-45B6-94A9-B6E7A9D53D59}" dt="2024-07-23T11:12:37.490" v="5974"/>
          <ac:picMkLst>
            <pc:docMk/>
            <pc:sldMk cId="3101347541" sldId="896"/>
            <ac:picMk id="18434" creationId="{F24241B2-9553-4220-B45C-A9C6911DF0B7}"/>
          </ac:picMkLst>
        </pc:picChg>
      </pc:sldChg>
      <pc:sldChg chg="addSp modSp new modNotesTx">
        <pc:chgData name="Geiser Chalco" userId="c5e009cc5bfde10c" providerId="LiveId" clId="{FED8E45D-601A-45B6-94A9-B6E7A9D53D59}" dt="2024-07-23T17:59:42.393" v="7881" actId="20577"/>
        <pc:sldMkLst>
          <pc:docMk/>
          <pc:sldMk cId="1537480736" sldId="897"/>
        </pc:sldMkLst>
        <pc:picChg chg="add mod">
          <ac:chgData name="Geiser Chalco" userId="c5e009cc5bfde10c" providerId="LiveId" clId="{FED8E45D-601A-45B6-94A9-B6E7A9D53D59}" dt="2024-07-23T10:53:18.064" v="5899" actId="1037"/>
          <ac:picMkLst>
            <pc:docMk/>
            <pc:sldMk cId="1537480736" sldId="897"/>
            <ac:picMk id="17410" creationId="{A92A16E5-C864-C8C5-C887-C463D2E23B67}"/>
          </ac:picMkLst>
        </pc:picChg>
        <pc:picChg chg="add mod">
          <ac:chgData name="Geiser Chalco" userId="c5e009cc5bfde10c" providerId="LiveId" clId="{FED8E45D-601A-45B6-94A9-B6E7A9D53D59}" dt="2024-07-23T10:54:00.816" v="5969" actId="1037"/>
          <ac:picMkLst>
            <pc:docMk/>
            <pc:sldMk cId="1537480736" sldId="897"/>
            <ac:picMk id="17412" creationId="{505AAAD9-3D70-834C-06CF-7F619F1F8C73}"/>
          </ac:picMkLst>
        </pc:picChg>
      </pc:sldChg>
      <pc:sldChg chg="addSp modSp new modNotesTx">
        <pc:chgData name="Geiser Chalco" userId="c5e009cc5bfde10c" providerId="LiveId" clId="{FED8E45D-601A-45B6-94A9-B6E7A9D53D59}" dt="2024-07-23T18:01:35.432" v="8010" actId="20577"/>
        <pc:sldMkLst>
          <pc:docMk/>
          <pc:sldMk cId="225484424" sldId="898"/>
        </pc:sldMkLst>
        <pc:picChg chg="add mod">
          <ac:chgData name="Geiser Chalco" userId="c5e009cc5bfde10c" providerId="LiveId" clId="{FED8E45D-601A-45B6-94A9-B6E7A9D53D59}" dt="2024-07-23T11:13:33.300" v="6022" actId="1037"/>
          <ac:picMkLst>
            <pc:docMk/>
            <pc:sldMk cId="225484424" sldId="898"/>
            <ac:picMk id="19458" creationId="{72F075EB-8C3C-F760-0359-2116AF8B437C}"/>
          </ac:picMkLst>
        </pc:picChg>
        <pc:picChg chg="add mod">
          <ac:chgData name="Geiser Chalco" userId="c5e009cc5bfde10c" providerId="LiveId" clId="{FED8E45D-601A-45B6-94A9-B6E7A9D53D59}" dt="2024-07-23T11:13:56.621" v="6074" actId="1038"/>
          <ac:picMkLst>
            <pc:docMk/>
            <pc:sldMk cId="225484424" sldId="898"/>
            <ac:picMk id="19460" creationId="{F18F9837-34E8-A77A-1BBA-E57BE6AEF8CE}"/>
          </ac:picMkLst>
        </pc:picChg>
      </pc:sldChg>
      <pc:sldChg chg="addSp new modNotesTx">
        <pc:chgData name="Geiser Chalco" userId="c5e009cc5bfde10c" providerId="LiveId" clId="{FED8E45D-601A-45B6-94A9-B6E7A9D53D59}" dt="2024-07-23T18:02:03.544" v="8049" actId="20577"/>
        <pc:sldMkLst>
          <pc:docMk/>
          <pc:sldMk cId="1244005375" sldId="899"/>
        </pc:sldMkLst>
        <pc:picChg chg="add">
          <ac:chgData name="Geiser Chalco" userId="c5e009cc5bfde10c" providerId="LiveId" clId="{FED8E45D-601A-45B6-94A9-B6E7A9D53D59}" dt="2024-07-23T11:14:21.149" v="6076"/>
          <ac:picMkLst>
            <pc:docMk/>
            <pc:sldMk cId="1244005375" sldId="899"/>
            <ac:picMk id="20482" creationId="{40561695-88D9-0846-5F55-C3D4BA14D9C1}"/>
          </ac:picMkLst>
        </pc:picChg>
      </pc:sldChg>
      <pc:sldChg chg="addSp modSp new">
        <pc:chgData name="Geiser Chalco" userId="c5e009cc5bfde10c" providerId="LiveId" clId="{FED8E45D-601A-45B6-94A9-B6E7A9D53D59}" dt="2024-07-23T11:15:19.280" v="6188" actId="1037"/>
        <pc:sldMkLst>
          <pc:docMk/>
          <pc:sldMk cId="140814526" sldId="900"/>
        </pc:sldMkLst>
        <pc:picChg chg="add mod">
          <ac:chgData name="Geiser Chalco" userId="c5e009cc5bfde10c" providerId="LiveId" clId="{FED8E45D-601A-45B6-94A9-B6E7A9D53D59}" dt="2024-07-23T11:15:01.678" v="6130" actId="1037"/>
          <ac:picMkLst>
            <pc:docMk/>
            <pc:sldMk cId="140814526" sldId="900"/>
            <ac:picMk id="21506" creationId="{176C8E4F-5BA4-B5B7-3201-8714C8E9E0F7}"/>
          </ac:picMkLst>
        </pc:picChg>
        <pc:picChg chg="add mod">
          <ac:chgData name="Geiser Chalco" userId="c5e009cc5bfde10c" providerId="LiveId" clId="{FED8E45D-601A-45B6-94A9-B6E7A9D53D59}" dt="2024-07-23T11:15:19.280" v="6188" actId="1037"/>
          <ac:picMkLst>
            <pc:docMk/>
            <pc:sldMk cId="140814526" sldId="900"/>
            <ac:picMk id="21508" creationId="{66BE5F17-617F-20F7-EA0E-DF88CB30E223}"/>
          </ac:picMkLst>
        </pc:picChg>
      </pc:sldChg>
      <pc:sldChg chg="addSp new">
        <pc:chgData name="Geiser Chalco" userId="c5e009cc5bfde10c" providerId="LiveId" clId="{FED8E45D-601A-45B6-94A9-B6E7A9D53D59}" dt="2024-07-23T11:17:28.826" v="6190"/>
        <pc:sldMkLst>
          <pc:docMk/>
          <pc:sldMk cId="3792167369" sldId="901"/>
        </pc:sldMkLst>
        <pc:picChg chg="add">
          <ac:chgData name="Geiser Chalco" userId="c5e009cc5bfde10c" providerId="LiveId" clId="{FED8E45D-601A-45B6-94A9-B6E7A9D53D59}" dt="2024-07-23T11:17:28.826" v="6190"/>
          <ac:picMkLst>
            <pc:docMk/>
            <pc:sldMk cId="3792167369" sldId="901"/>
            <ac:picMk id="22530" creationId="{22F541D5-A586-102F-37A4-F04870791A5B}"/>
          </ac:picMkLst>
        </pc:picChg>
      </pc:sldChg>
      <pc:sldChg chg="addSp modSp new">
        <pc:chgData name="Geiser Chalco" userId="c5e009cc5bfde10c" providerId="LiveId" clId="{FED8E45D-601A-45B6-94A9-B6E7A9D53D59}" dt="2024-07-23T11:18:10.929" v="6294" actId="1038"/>
        <pc:sldMkLst>
          <pc:docMk/>
          <pc:sldMk cId="1843139240" sldId="902"/>
        </pc:sldMkLst>
        <pc:picChg chg="add mod">
          <ac:chgData name="Geiser Chalco" userId="c5e009cc5bfde10c" providerId="LiveId" clId="{FED8E45D-601A-45B6-94A9-B6E7A9D53D59}" dt="2024-07-23T11:17:59.139" v="6240" actId="1037"/>
          <ac:picMkLst>
            <pc:docMk/>
            <pc:sldMk cId="1843139240" sldId="902"/>
            <ac:picMk id="23554" creationId="{5FE76436-F545-71E0-F6A0-4A7E6EEBA4B9}"/>
          </ac:picMkLst>
        </pc:picChg>
        <pc:picChg chg="add mod">
          <ac:chgData name="Geiser Chalco" userId="c5e009cc5bfde10c" providerId="LiveId" clId="{FED8E45D-601A-45B6-94A9-B6E7A9D53D59}" dt="2024-07-23T11:18:10.929" v="6294" actId="1038"/>
          <ac:picMkLst>
            <pc:docMk/>
            <pc:sldMk cId="1843139240" sldId="902"/>
            <ac:picMk id="23556" creationId="{CFEA4CDA-A5E4-30ED-DD55-04CFCE6695D0}"/>
          </ac:picMkLst>
        </pc:picChg>
      </pc:sldChg>
      <pc:sldChg chg="addSp new">
        <pc:chgData name="Geiser Chalco" userId="c5e009cc5bfde10c" providerId="LiveId" clId="{FED8E45D-601A-45B6-94A9-B6E7A9D53D59}" dt="2024-07-23T11:18:43.531" v="6296"/>
        <pc:sldMkLst>
          <pc:docMk/>
          <pc:sldMk cId="3972264802" sldId="903"/>
        </pc:sldMkLst>
        <pc:picChg chg="add">
          <ac:chgData name="Geiser Chalco" userId="c5e009cc5bfde10c" providerId="LiveId" clId="{FED8E45D-601A-45B6-94A9-B6E7A9D53D59}" dt="2024-07-23T11:18:43.531" v="6296"/>
          <ac:picMkLst>
            <pc:docMk/>
            <pc:sldMk cId="3972264802" sldId="903"/>
            <ac:picMk id="24578" creationId="{F420E596-C0C4-6526-A8D8-DBFC5E27F590}"/>
          </ac:picMkLst>
        </pc:picChg>
      </pc:sldChg>
      <pc:sldChg chg="addSp modSp new">
        <pc:chgData name="Geiser Chalco" userId="c5e009cc5bfde10c" providerId="LiveId" clId="{FED8E45D-601A-45B6-94A9-B6E7A9D53D59}" dt="2024-07-23T11:19:50.995" v="6392" actId="1038"/>
        <pc:sldMkLst>
          <pc:docMk/>
          <pc:sldMk cId="380326870" sldId="904"/>
        </pc:sldMkLst>
        <pc:picChg chg="add mod">
          <ac:chgData name="Geiser Chalco" userId="c5e009cc5bfde10c" providerId="LiveId" clId="{FED8E45D-601A-45B6-94A9-B6E7A9D53D59}" dt="2024-07-23T11:19:32.978" v="6351" actId="1038"/>
          <ac:picMkLst>
            <pc:docMk/>
            <pc:sldMk cId="380326870" sldId="904"/>
            <ac:picMk id="25602" creationId="{6D9DC99C-ABDF-9278-7C8B-0E604EA59DC8}"/>
          </ac:picMkLst>
        </pc:picChg>
        <pc:picChg chg="add mod">
          <ac:chgData name="Geiser Chalco" userId="c5e009cc5bfde10c" providerId="LiveId" clId="{FED8E45D-601A-45B6-94A9-B6E7A9D53D59}" dt="2024-07-23T11:19:50.995" v="6392" actId="1038"/>
          <ac:picMkLst>
            <pc:docMk/>
            <pc:sldMk cId="380326870" sldId="904"/>
            <ac:picMk id="25604" creationId="{8508E4B0-ECE2-2DFB-FE61-FF3919AA5607}"/>
          </ac:picMkLst>
        </pc:picChg>
      </pc:sldChg>
      <pc:sldChg chg="addSp new">
        <pc:chgData name="Geiser Chalco" userId="c5e009cc5bfde10c" providerId="LiveId" clId="{FED8E45D-601A-45B6-94A9-B6E7A9D53D59}" dt="2024-07-23T11:20:58.581" v="6395"/>
        <pc:sldMkLst>
          <pc:docMk/>
          <pc:sldMk cId="1955741069" sldId="905"/>
        </pc:sldMkLst>
        <pc:picChg chg="add">
          <ac:chgData name="Geiser Chalco" userId="c5e009cc5bfde10c" providerId="LiveId" clId="{FED8E45D-601A-45B6-94A9-B6E7A9D53D59}" dt="2024-07-23T11:20:58.581" v="6395"/>
          <ac:picMkLst>
            <pc:docMk/>
            <pc:sldMk cId="1955741069" sldId="905"/>
            <ac:picMk id="26626" creationId="{11EC8B7D-D042-BE57-F082-47BC2020C6C1}"/>
          </ac:picMkLst>
        </pc:picChg>
      </pc:sldChg>
      <pc:sldChg chg="addSp modSp new">
        <pc:chgData name="Geiser Chalco" userId="c5e009cc5bfde10c" providerId="LiveId" clId="{FED8E45D-601A-45B6-94A9-B6E7A9D53D59}" dt="2024-07-23T11:21:45.686" v="6503" actId="1038"/>
        <pc:sldMkLst>
          <pc:docMk/>
          <pc:sldMk cId="2707135351" sldId="906"/>
        </pc:sldMkLst>
        <pc:picChg chg="add mod">
          <ac:chgData name="Geiser Chalco" userId="c5e009cc5bfde10c" providerId="LiveId" clId="{FED8E45D-601A-45B6-94A9-B6E7A9D53D59}" dt="2024-07-23T11:21:30.652" v="6447" actId="1037"/>
          <ac:picMkLst>
            <pc:docMk/>
            <pc:sldMk cId="2707135351" sldId="906"/>
            <ac:picMk id="27650" creationId="{70C40CD5-FB5B-C12F-B229-F690060C5BF9}"/>
          </ac:picMkLst>
        </pc:picChg>
        <pc:picChg chg="add mod">
          <ac:chgData name="Geiser Chalco" userId="c5e009cc5bfde10c" providerId="LiveId" clId="{FED8E45D-601A-45B6-94A9-B6E7A9D53D59}" dt="2024-07-23T11:21:45.686" v="6503" actId="1038"/>
          <ac:picMkLst>
            <pc:docMk/>
            <pc:sldMk cId="2707135351" sldId="906"/>
            <ac:picMk id="27652" creationId="{81F2D452-06F2-A5ED-57A9-2FD538C11F2D}"/>
          </ac:picMkLst>
        </pc:picChg>
      </pc:sldChg>
      <pc:sldChg chg="addSp new">
        <pc:chgData name="Geiser Chalco" userId="c5e009cc5bfde10c" providerId="LiveId" clId="{FED8E45D-601A-45B6-94A9-B6E7A9D53D59}" dt="2024-07-23T11:37:34.353" v="6519"/>
        <pc:sldMkLst>
          <pc:docMk/>
          <pc:sldMk cId="1167778895" sldId="907"/>
        </pc:sldMkLst>
        <pc:picChg chg="add">
          <ac:chgData name="Geiser Chalco" userId="c5e009cc5bfde10c" providerId="LiveId" clId="{FED8E45D-601A-45B6-94A9-B6E7A9D53D59}" dt="2024-07-23T11:37:34.353" v="6519"/>
          <ac:picMkLst>
            <pc:docMk/>
            <pc:sldMk cId="1167778895" sldId="907"/>
            <ac:picMk id="28674" creationId="{33A4D42A-4563-5E71-0872-E12B125D7BCB}"/>
          </ac:picMkLst>
        </pc:picChg>
      </pc:sldChg>
      <pc:sldChg chg="addSp modSp new">
        <pc:chgData name="Geiser Chalco" userId="c5e009cc5bfde10c" providerId="LiveId" clId="{FED8E45D-601A-45B6-94A9-B6E7A9D53D59}" dt="2024-07-23T11:40:03.187" v="6630" actId="1037"/>
        <pc:sldMkLst>
          <pc:docMk/>
          <pc:sldMk cId="1274023732" sldId="908"/>
        </pc:sldMkLst>
        <pc:picChg chg="add mod">
          <ac:chgData name="Geiser Chalco" userId="c5e009cc5bfde10c" providerId="LiveId" clId="{FED8E45D-601A-45B6-94A9-B6E7A9D53D59}" dt="2024-07-23T11:40:03.187" v="6630" actId="1037"/>
          <ac:picMkLst>
            <pc:docMk/>
            <pc:sldMk cId="1274023732" sldId="908"/>
            <ac:picMk id="44034" creationId="{B7A4A5FA-844B-B911-0B25-AF08B52A4436}"/>
          </ac:picMkLst>
        </pc:picChg>
      </pc:sldChg>
      <pc:sldChg chg="addSp delSp new">
        <pc:chgData name="Geiser Chalco" userId="c5e009cc5bfde10c" providerId="LiveId" clId="{FED8E45D-601A-45B6-94A9-B6E7A9D53D59}" dt="2024-07-23T11:40:47.985" v="6634"/>
        <pc:sldMkLst>
          <pc:docMk/>
          <pc:sldMk cId="3463952170" sldId="909"/>
        </pc:sldMkLst>
        <pc:picChg chg="add del">
          <ac:chgData name="Geiser Chalco" userId="c5e009cc5bfde10c" providerId="LiveId" clId="{FED8E45D-601A-45B6-94A9-B6E7A9D53D59}" dt="2024-07-23T11:40:43.136" v="6633" actId="478"/>
          <ac:picMkLst>
            <pc:docMk/>
            <pc:sldMk cId="3463952170" sldId="909"/>
            <ac:picMk id="45058" creationId="{72C60092-0130-6C32-7543-AD50D3B482A3}"/>
          </ac:picMkLst>
        </pc:picChg>
        <pc:picChg chg="add">
          <ac:chgData name="Geiser Chalco" userId="c5e009cc5bfde10c" providerId="LiveId" clId="{FED8E45D-601A-45B6-94A9-B6E7A9D53D59}" dt="2024-07-23T11:40:47.985" v="6634"/>
          <ac:picMkLst>
            <pc:docMk/>
            <pc:sldMk cId="3463952170" sldId="909"/>
            <ac:picMk id="45060" creationId="{388D271B-1ACE-FE32-6EF0-F24F32552107}"/>
          </ac:picMkLst>
        </pc:picChg>
      </pc:sldChg>
      <pc:sldChg chg="addSp modSp new">
        <pc:chgData name="Geiser Chalco" userId="c5e009cc5bfde10c" providerId="LiveId" clId="{FED8E45D-601A-45B6-94A9-B6E7A9D53D59}" dt="2024-07-23T11:42:56.768" v="6727" actId="1038"/>
        <pc:sldMkLst>
          <pc:docMk/>
          <pc:sldMk cId="3099132862" sldId="910"/>
        </pc:sldMkLst>
        <pc:picChg chg="add mod">
          <ac:chgData name="Geiser Chalco" userId="c5e009cc5bfde10c" providerId="LiveId" clId="{FED8E45D-601A-45B6-94A9-B6E7A9D53D59}" dt="2024-07-23T11:41:26.010" v="6674" actId="1037"/>
          <ac:picMkLst>
            <pc:docMk/>
            <pc:sldMk cId="3099132862" sldId="910"/>
            <ac:picMk id="46082" creationId="{563114E5-86C8-77B9-3296-9731FDB8C8F6}"/>
          </ac:picMkLst>
        </pc:picChg>
        <pc:picChg chg="add">
          <ac:chgData name="Geiser Chalco" userId="c5e009cc5bfde10c" providerId="LiveId" clId="{FED8E45D-601A-45B6-94A9-B6E7A9D53D59}" dt="2024-07-23T11:42:43.242" v="6675"/>
          <ac:picMkLst>
            <pc:docMk/>
            <pc:sldMk cId="3099132862" sldId="910"/>
            <ac:picMk id="46084" creationId="{59C647E6-E890-32E3-5BFF-64AD6EC9F26A}"/>
          </ac:picMkLst>
        </pc:picChg>
        <pc:picChg chg="add mod">
          <ac:chgData name="Geiser Chalco" userId="c5e009cc5bfde10c" providerId="LiveId" clId="{FED8E45D-601A-45B6-94A9-B6E7A9D53D59}" dt="2024-07-23T11:42:56.768" v="6727" actId="1038"/>
          <ac:picMkLst>
            <pc:docMk/>
            <pc:sldMk cId="3099132862" sldId="910"/>
            <ac:picMk id="46086" creationId="{9CD62069-72B0-50EF-5B96-BB752D52DE9D}"/>
          </ac:picMkLst>
        </pc:picChg>
      </pc:sldChg>
      <pc:sldChg chg="addSp new">
        <pc:chgData name="Geiser Chalco" userId="c5e009cc5bfde10c" providerId="LiveId" clId="{FED8E45D-601A-45B6-94A9-B6E7A9D53D59}" dt="2024-07-23T11:43:50.560" v="6729"/>
        <pc:sldMkLst>
          <pc:docMk/>
          <pc:sldMk cId="1389119106" sldId="911"/>
        </pc:sldMkLst>
        <pc:picChg chg="add">
          <ac:chgData name="Geiser Chalco" userId="c5e009cc5bfde10c" providerId="LiveId" clId="{FED8E45D-601A-45B6-94A9-B6E7A9D53D59}" dt="2024-07-23T11:43:50.560" v="6729"/>
          <ac:picMkLst>
            <pc:docMk/>
            <pc:sldMk cId="1389119106" sldId="911"/>
            <ac:picMk id="47106" creationId="{6796148F-ECEF-FBC6-DF53-A889C8EEE966}"/>
          </ac:picMkLst>
        </pc:picChg>
      </pc:sldChg>
      <pc:sldChg chg="addSp modSp new">
        <pc:chgData name="Geiser Chalco" userId="c5e009cc5bfde10c" providerId="LiveId" clId="{FED8E45D-601A-45B6-94A9-B6E7A9D53D59}" dt="2024-07-23T11:47:52.699" v="6831" actId="1037"/>
        <pc:sldMkLst>
          <pc:docMk/>
          <pc:sldMk cId="4139512290" sldId="912"/>
        </pc:sldMkLst>
        <pc:picChg chg="add mod">
          <ac:chgData name="Geiser Chalco" userId="c5e009cc5bfde10c" providerId="LiveId" clId="{FED8E45D-601A-45B6-94A9-B6E7A9D53D59}" dt="2024-07-23T11:47:52.699" v="6831" actId="1037"/>
          <ac:picMkLst>
            <pc:docMk/>
            <pc:sldMk cId="4139512290" sldId="912"/>
            <ac:picMk id="48130" creationId="{90E43A17-24A0-C2FB-8B31-AC98C847F14A}"/>
          </ac:picMkLst>
        </pc:picChg>
        <pc:picChg chg="add mod">
          <ac:chgData name="Geiser Chalco" userId="c5e009cc5bfde10c" providerId="LiveId" clId="{FED8E45D-601A-45B6-94A9-B6E7A9D53D59}" dt="2024-07-23T11:47:49.319" v="6826" actId="1038"/>
          <ac:picMkLst>
            <pc:docMk/>
            <pc:sldMk cId="4139512290" sldId="912"/>
            <ac:picMk id="48132" creationId="{A4EB3850-972E-1740-0477-32C58A88461F}"/>
          </ac:picMkLst>
        </pc:picChg>
      </pc:sldChg>
      <pc:sldChg chg="addSp new">
        <pc:chgData name="Geiser Chalco" userId="c5e009cc5bfde10c" providerId="LiveId" clId="{FED8E45D-601A-45B6-94A9-B6E7A9D53D59}" dt="2024-07-23T11:48:45.793" v="6834"/>
        <pc:sldMkLst>
          <pc:docMk/>
          <pc:sldMk cId="2454081720" sldId="913"/>
        </pc:sldMkLst>
        <pc:picChg chg="add">
          <ac:chgData name="Geiser Chalco" userId="c5e009cc5bfde10c" providerId="LiveId" clId="{FED8E45D-601A-45B6-94A9-B6E7A9D53D59}" dt="2024-07-23T11:48:38.313" v="6833"/>
          <ac:picMkLst>
            <pc:docMk/>
            <pc:sldMk cId="2454081720" sldId="913"/>
            <ac:picMk id="49154" creationId="{C56E3591-AE66-6238-F8B3-A42F176F0C67}"/>
          </ac:picMkLst>
        </pc:picChg>
        <pc:picChg chg="add">
          <ac:chgData name="Geiser Chalco" userId="c5e009cc5bfde10c" providerId="LiveId" clId="{FED8E45D-601A-45B6-94A9-B6E7A9D53D59}" dt="2024-07-23T11:48:45.793" v="6834"/>
          <ac:picMkLst>
            <pc:docMk/>
            <pc:sldMk cId="2454081720" sldId="913"/>
            <ac:picMk id="49156" creationId="{6B2E887E-A2EF-FCA3-F99C-D6B5B43E2DCD}"/>
          </ac:picMkLst>
        </pc:picChg>
      </pc:sldChg>
      <pc:sldChg chg="addSp delSp modSp new">
        <pc:chgData name="Geiser Chalco" userId="c5e009cc5bfde10c" providerId="LiveId" clId="{FED8E45D-601A-45B6-94A9-B6E7A9D53D59}" dt="2024-07-23T11:50:23.224" v="6925" actId="1038"/>
        <pc:sldMkLst>
          <pc:docMk/>
          <pc:sldMk cId="829911371" sldId="914"/>
        </pc:sldMkLst>
        <pc:picChg chg="add mod">
          <ac:chgData name="Geiser Chalco" userId="c5e009cc5bfde10c" providerId="LiveId" clId="{FED8E45D-601A-45B6-94A9-B6E7A9D53D59}" dt="2024-07-23T11:49:09.911" v="6881" actId="1038"/>
          <ac:picMkLst>
            <pc:docMk/>
            <pc:sldMk cId="829911371" sldId="914"/>
            <ac:picMk id="50178" creationId="{638C3590-243F-2ABD-116C-E7F808D3BE84}"/>
          </ac:picMkLst>
        </pc:picChg>
        <pc:picChg chg="add del">
          <ac:chgData name="Geiser Chalco" userId="c5e009cc5bfde10c" providerId="LiveId" clId="{FED8E45D-601A-45B6-94A9-B6E7A9D53D59}" dt="2024-07-23T11:50:12.618" v="6883" actId="478"/>
          <ac:picMkLst>
            <pc:docMk/>
            <pc:sldMk cId="829911371" sldId="914"/>
            <ac:picMk id="50180" creationId="{525182B0-74D6-8C05-003E-FFDFCEA8B571}"/>
          </ac:picMkLst>
        </pc:picChg>
        <pc:picChg chg="add mod">
          <ac:chgData name="Geiser Chalco" userId="c5e009cc5bfde10c" providerId="LiveId" clId="{FED8E45D-601A-45B6-94A9-B6E7A9D53D59}" dt="2024-07-23T11:50:23.224" v="6925" actId="1038"/>
          <ac:picMkLst>
            <pc:docMk/>
            <pc:sldMk cId="829911371" sldId="914"/>
            <ac:picMk id="50182" creationId="{ECBF9D51-4ED3-7ED1-C227-AC31ED48F668}"/>
          </ac:picMkLst>
        </pc:picChg>
      </pc:sldChg>
      <pc:sldChg chg="addSp new">
        <pc:chgData name="Geiser Chalco" userId="c5e009cc5bfde10c" providerId="LiveId" clId="{FED8E45D-601A-45B6-94A9-B6E7A9D53D59}" dt="2024-07-23T11:50:40.845" v="6927"/>
        <pc:sldMkLst>
          <pc:docMk/>
          <pc:sldMk cId="152771420" sldId="915"/>
        </pc:sldMkLst>
        <pc:picChg chg="add">
          <ac:chgData name="Geiser Chalco" userId="c5e009cc5bfde10c" providerId="LiveId" clId="{FED8E45D-601A-45B6-94A9-B6E7A9D53D59}" dt="2024-07-23T11:50:40.845" v="6927"/>
          <ac:picMkLst>
            <pc:docMk/>
            <pc:sldMk cId="152771420" sldId="915"/>
            <ac:picMk id="51202" creationId="{BBBAB091-C60F-CB24-9781-44C9BE85FDCD}"/>
          </ac:picMkLst>
        </pc:picChg>
      </pc:sldChg>
      <pc:sldChg chg="addSp delSp modSp new">
        <pc:chgData name="Geiser Chalco" userId="c5e009cc5bfde10c" providerId="LiveId" clId="{FED8E45D-601A-45B6-94A9-B6E7A9D53D59}" dt="2024-07-23T11:51:51.408" v="7018" actId="1038"/>
        <pc:sldMkLst>
          <pc:docMk/>
          <pc:sldMk cId="1623996792" sldId="916"/>
        </pc:sldMkLst>
        <pc:picChg chg="add mod">
          <ac:chgData name="Geiser Chalco" userId="c5e009cc5bfde10c" providerId="LiveId" clId="{FED8E45D-601A-45B6-94A9-B6E7A9D53D59}" dt="2024-07-23T11:51:34.580" v="6974" actId="1037"/>
          <ac:picMkLst>
            <pc:docMk/>
            <pc:sldMk cId="1623996792" sldId="916"/>
            <ac:picMk id="52226" creationId="{C1CED0E0-ED65-DDB8-7247-B6C045C2842E}"/>
          </ac:picMkLst>
        </pc:picChg>
        <pc:picChg chg="add del">
          <ac:chgData name="Geiser Chalco" userId="c5e009cc5bfde10c" providerId="LiveId" clId="{FED8E45D-601A-45B6-94A9-B6E7A9D53D59}" dt="2024-07-23T11:51:43.271" v="6976" actId="478"/>
          <ac:picMkLst>
            <pc:docMk/>
            <pc:sldMk cId="1623996792" sldId="916"/>
            <ac:picMk id="52228" creationId="{45681E5D-5DF4-048A-8CE5-AEF1724B7240}"/>
          </ac:picMkLst>
        </pc:picChg>
        <pc:picChg chg="add mod">
          <ac:chgData name="Geiser Chalco" userId="c5e009cc5bfde10c" providerId="LiveId" clId="{FED8E45D-601A-45B6-94A9-B6E7A9D53D59}" dt="2024-07-23T11:51:51.408" v="7018" actId="1038"/>
          <ac:picMkLst>
            <pc:docMk/>
            <pc:sldMk cId="1623996792" sldId="916"/>
            <ac:picMk id="52230" creationId="{172EB0C4-5714-09F8-6FFF-BE994831FC85}"/>
          </ac:picMkLst>
        </pc:picChg>
      </pc:sldChg>
      <pc:sldChg chg="addSp new">
        <pc:chgData name="Geiser Chalco" userId="c5e009cc5bfde10c" providerId="LiveId" clId="{FED8E45D-601A-45B6-94A9-B6E7A9D53D59}" dt="2024-07-23T11:52:18.758" v="7020"/>
        <pc:sldMkLst>
          <pc:docMk/>
          <pc:sldMk cId="858572352" sldId="917"/>
        </pc:sldMkLst>
        <pc:picChg chg="add">
          <ac:chgData name="Geiser Chalco" userId="c5e009cc5bfde10c" providerId="LiveId" clId="{FED8E45D-601A-45B6-94A9-B6E7A9D53D59}" dt="2024-07-23T11:52:18.758" v="7020"/>
          <ac:picMkLst>
            <pc:docMk/>
            <pc:sldMk cId="858572352" sldId="917"/>
            <ac:picMk id="53250" creationId="{7EADFB2D-F082-3B52-1ACF-6863AF7C5683}"/>
          </ac:picMkLst>
        </pc:picChg>
      </pc:sldChg>
      <pc:sldChg chg="addSp modSp new">
        <pc:chgData name="Geiser Chalco" userId="c5e009cc5bfde10c" providerId="LiveId" clId="{FED8E45D-601A-45B6-94A9-B6E7A9D53D59}" dt="2024-07-23T11:53:11.734" v="7112" actId="1037"/>
        <pc:sldMkLst>
          <pc:docMk/>
          <pc:sldMk cId="805065572" sldId="918"/>
        </pc:sldMkLst>
        <pc:picChg chg="add mod">
          <ac:chgData name="Geiser Chalco" userId="c5e009cc5bfde10c" providerId="LiveId" clId="{FED8E45D-601A-45B6-94A9-B6E7A9D53D59}" dt="2024-07-23T11:52:54.077" v="7068" actId="1037"/>
          <ac:picMkLst>
            <pc:docMk/>
            <pc:sldMk cId="805065572" sldId="918"/>
            <ac:picMk id="54274" creationId="{8FE4DCAB-1A95-6DEF-257F-B48E45CE32A1}"/>
          </ac:picMkLst>
        </pc:picChg>
        <pc:picChg chg="add mod">
          <ac:chgData name="Geiser Chalco" userId="c5e009cc5bfde10c" providerId="LiveId" clId="{FED8E45D-601A-45B6-94A9-B6E7A9D53D59}" dt="2024-07-23T11:53:11.734" v="7112" actId="1037"/>
          <ac:picMkLst>
            <pc:docMk/>
            <pc:sldMk cId="805065572" sldId="918"/>
            <ac:picMk id="54276" creationId="{06627DAB-E2F7-B1B2-CFF6-68D4C4F9D373}"/>
          </ac:picMkLst>
        </pc:picChg>
      </pc:sldChg>
      <pc:sldChg chg="addSp new">
        <pc:chgData name="Geiser Chalco" userId="c5e009cc5bfde10c" providerId="LiveId" clId="{FED8E45D-601A-45B6-94A9-B6E7A9D53D59}" dt="2024-07-23T11:53:57.309" v="7114"/>
        <pc:sldMkLst>
          <pc:docMk/>
          <pc:sldMk cId="1455781948" sldId="919"/>
        </pc:sldMkLst>
        <pc:picChg chg="add">
          <ac:chgData name="Geiser Chalco" userId="c5e009cc5bfde10c" providerId="LiveId" clId="{FED8E45D-601A-45B6-94A9-B6E7A9D53D59}" dt="2024-07-23T11:53:57.309" v="7114"/>
          <ac:picMkLst>
            <pc:docMk/>
            <pc:sldMk cId="1455781948" sldId="919"/>
            <ac:picMk id="55298" creationId="{CD75654B-60B6-E48C-E512-99DA3D1ACA5C}"/>
          </ac:picMkLst>
        </pc:picChg>
      </pc:sldChg>
      <pc:sldChg chg="addSp modSp new">
        <pc:chgData name="Geiser Chalco" userId="c5e009cc5bfde10c" providerId="LiveId" clId="{FED8E45D-601A-45B6-94A9-B6E7A9D53D59}" dt="2024-07-23T11:54:46.211" v="7213" actId="1038"/>
        <pc:sldMkLst>
          <pc:docMk/>
          <pc:sldMk cId="1568659607" sldId="920"/>
        </pc:sldMkLst>
        <pc:picChg chg="add mod">
          <ac:chgData name="Geiser Chalco" userId="c5e009cc5bfde10c" providerId="LiveId" clId="{FED8E45D-601A-45B6-94A9-B6E7A9D53D59}" dt="2024-07-23T11:54:34.971" v="7165" actId="1038"/>
          <ac:picMkLst>
            <pc:docMk/>
            <pc:sldMk cId="1568659607" sldId="920"/>
            <ac:picMk id="56322" creationId="{2A545BD2-F973-D3CD-3E2C-D6FE9AB71621}"/>
          </ac:picMkLst>
        </pc:picChg>
        <pc:picChg chg="add mod">
          <ac:chgData name="Geiser Chalco" userId="c5e009cc5bfde10c" providerId="LiveId" clId="{FED8E45D-601A-45B6-94A9-B6E7A9D53D59}" dt="2024-07-23T11:54:46.211" v="7213" actId="1038"/>
          <ac:picMkLst>
            <pc:docMk/>
            <pc:sldMk cId="1568659607" sldId="920"/>
            <ac:picMk id="56324" creationId="{77BE13B4-71C3-99AC-0ACC-FB29BC3198F1}"/>
          </ac:picMkLst>
        </pc:picChg>
      </pc:sldChg>
      <pc:sldChg chg="delSp new mod modClrScheme chgLayout">
        <pc:chgData name="Geiser Chalco" userId="c5e009cc5bfde10c" providerId="LiveId" clId="{FED8E45D-601A-45B6-94A9-B6E7A9D53D59}" dt="2024-07-25T03:36:06.567" v="8078" actId="700"/>
        <pc:sldMkLst>
          <pc:docMk/>
          <pc:sldMk cId="1066092664" sldId="921"/>
        </pc:sldMkLst>
        <pc:spChg chg="del">
          <ac:chgData name="Geiser Chalco" userId="c5e009cc5bfde10c" providerId="LiveId" clId="{FED8E45D-601A-45B6-94A9-B6E7A9D53D59}" dt="2024-07-25T03:36:06.567" v="8078" actId="700"/>
          <ac:spMkLst>
            <pc:docMk/>
            <pc:sldMk cId="1066092664" sldId="921"/>
            <ac:spMk id="2" creationId="{A645DB7A-EBAD-8E37-0986-7D494BB46452}"/>
          </ac:spMkLst>
        </pc:spChg>
        <pc:spChg chg="del">
          <ac:chgData name="Geiser Chalco" userId="c5e009cc5bfde10c" providerId="LiveId" clId="{FED8E45D-601A-45B6-94A9-B6E7A9D53D59}" dt="2024-07-25T03:36:06.567" v="8078" actId="700"/>
          <ac:spMkLst>
            <pc:docMk/>
            <pc:sldMk cId="1066092664" sldId="921"/>
            <ac:spMk id="3" creationId="{C14E9AA0-B2A4-3BFF-74C0-742B0B73988F}"/>
          </ac:spMkLst>
        </pc:spChg>
      </pc:sldChg>
      <pc:sldChg chg="add">
        <pc:chgData name="Geiser Chalco" userId="c5e009cc5bfde10c" providerId="LiveId" clId="{FED8E45D-601A-45B6-94A9-B6E7A9D53D59}" dt="2024-07-25T03:36:21.377" v="8079"/>
        <pc:sldMkLst>
          <pc:docMk/>
          <pc:sldMk cId="0" sldId="922"/>
        </pc:sldMkLst>
      </pc:sldChg>
    </pc:docChg>
  </pc:docChgLst>
  <pc:docChgLst>
    <pc:chgData name="Geiser Chalco" userId="c5e009cc5bfde10c" providerId="Windows Live" clId="Web-{B5D475F6-B993-44A4-B03F-722EF5108D38}"/>
    <pc:docChg chg="delSld">
      <pc:chgData name="Geiser Chalco" userId="c5e009cc5bfde10c" providerId="Windows Live" clId="Web-{B5D475F6-B993-44A4-B03F-722EF5108D38}" dt="2024-07-25T03:54:06.088" v="0"/>
      <pc:docMkLst>
        <pc:docMk/>
      </pc:docMkLst>
      <pc:sldChg chg="del">
        <pc:chgData name="Geiser Chalco" userId="c5e009cc5bfde10c" providerId="Windows Live" clId="Web-{B5D475F6-B993-44A4-B03F-722EF5108D38}" dt="2024-07-25T03:54:06.088" v="0"/>
        <pc:sldMkLst>
          <pc:docMk/>
          <pc:sldMk cId="1066092664" sldId="9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69E2F-22C7-4931-A2AD-507FF85F2D36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C4BED-C64C-4B16-BEDA-F9B17C47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0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1bd9793ecb_0_1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g21bd9793e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bd9793ec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bd9793ecb_0_2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WG </a:t>
            </a:r>
            <a:r>
              <a:rPr lang="en-US" err="1"/>
              <a:t>produz</a:t>
            </a:r>
            <a:r>
              <a:rPr lang="en-US"/>
              <a:t> </a:t>
            </a:r>
            <a:r>
              <a:rPr lang="en-US" err="1"/>
              <a:t>ganho</a:t>
            </a:r>
            <a:r>
              <a:rPr lang="en-US"/>
              <a:t> </a:t>
            </a:r>
            <a:r>
              <a:rPr lang="en-US" err="1"/>
              <a:t>significativo</a:t>
            </a:r>
            <a:r>
              <a:rPr lang="en-US"/>
              <a:t> no </a:t>
            </a:r>
            <a:r>
              <a:rPr lang="en-US" err="1"/>
              <a:t>vocabulario</a:t>
            </a:r>
            <a:r>
              <a:rPr lang="en-US"/>
              <a:t> para as </a:t>
            </a:r>
            <a:r>
              <a:rPr lang="en-US" err="1"/>
              <a:t>palavras</a:t>
            </a:r>
            <a:r>
              <a:rPr lang="en-US"/>
              <a:t> </a:t>
            </a:r>
            <a:r>
              <a:rPr lang="en-US" err="1"/>
              <a:t>ensinadas</a:t>
            </a:r>
            <a:r>
              <a:rPr lang="en-US"/>
              <a:t> (teach) no </a:t>
            </a:r>
            <a:r>
              <a:rPr lang="en-US" err="1"/>
              <a:t>programa</a:t>
            </a:r>
            <a:r>
              <a:rPr lang="en-US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Para </a:t>
            </a:r>
            <a:r>
              <a:rPr lang="en-US" err="1"/>
              <a:t>palavras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ensinadas</a:t>
            </a:r>
            <a:r>
              <a:rPr lang="en-US"/>
              <a:t> </a:t>
            </a:r>
            <a:r>
              <a:rPr lang="en-US" err="1"/>
              <a:t>durante</a:t>
            </a:r>
            <a:r>
              <a:rPr lang="en-US"/>
              <a:t> o </a:t>
            </a:r>
            <a:r>
              <a:rPr lang="en-US" err="1"/>
              <a:t>programa</a:t>
            </a:r>
            <a:r>
              <a:rPr lang="en-US"/>
              <a:t> (</a:t>
            </a:r>
            <a:r>
              <a:rPr lang="en-US" err="1"/>
              <a:t>non.teach</a:t>
            </a:r>
            <a:r>
              <a:rPr lang="en-US"/>
              <a:t>), </a:t>
            </a:r>
            <a:r>
              <a:rPr lang="en-US" err="1"/>
              <a:t>considerado</a:t>
            </a:r>
            <a:r>
              <a:rPr lang="en-US"/>
              <a:t> o </a:t>
            </a:r>
            <a:r>
              <a:rPr lang="en-US" err="1"/>
              <a:t>grupo</a:t>
            </a:r>
            <a:r>
              <a:rPr lang="en-US"/>
              <a:t> </a:t>
            </a:r>
            <a:r>
              <a:rPr lang="en-US" err="1"/>
              <a:t>controle</a:t>
            </a:r>
            <a:r>
              <a:rPr lang="en-US"/>
              <a:t> ,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há</a:t>
            </a:r>
            <a:r>
              <a:rPr lang="en-US"/>
              <a:t> </a:t>
            </a:r>
            <a:r>
              <a:rPr lang="en-US" err="1"/>
              <a:t>ganho</a:t>
            </a:r>
            <a:r>
              <a:rPr lang="en-US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Stari+WG</a:t>
            </a:r>
            <a:r>
              <a:rPr lang="en-US"/>
              <a:t>, </a:t>
            </a:r>
            <a:r>
              <a:rPr lang="en-US" err="1"/>
              <a:t>após</a:t>
            </a:r>
            <a:r>
              <a:rPr lang="en-US"/>
              <a:t> a </a:t>
            </a:r>
            <a:r>
              <a:rPr lang="en-US" err="1"/>
              <a:t>atualização</a:t>
            </a:r>
            <a:r>
              <a:rPr lang="en-US"/>
              <a:t> dos dados, </a:t>
            </a:r>
            <a:r>
              <a:rPr lang="en-US" err="1"/>
              <a:t>apresenta</a:t>
            </a:r>
            <a:r>
              <a:rPr lang="en-US"/>
              <a:t> </a:t>
            </a:r>
            <a:r>
              <a:rPr lang="en-US" err="1"/>
              <a:t>ganhos</a:t>
            </a:r>
            <a:r>
              <a:rPr lang="en-US"/>
              <a:t> </a:t>
            </a:r>
            <a:r>
              <a:rPr lang="en-US" err="1"/>
              <a:t>significativos</a:t>
            </a:r>
            <a:r>
              <a:rPr lang="en-US"/>
              <a:t> </a:t>
            </a:r>
            <a:r>
              <a:rPr lang="en-US" err="1"/>
              <a:t>indicando</a:t>
            </a:r>
            <a:r>
              <a:rPr lang="en-US"/>
              <a:t> q a </a:t>
            </a:r>
            <a:r>
              <a:rPr lang="en-US" err="1"/>
              <a:t>combinaçõ</a:t>
            </a:r>
            <a:r>
              <a:rPr lang="en-US"/>
              <a:t> entre </a:t>
            </a:r>
            <a:r>
              <a:rPr lang="en-US" err="1"/>
              <a:t>St+WG</a:t>
            </a:r>
            <a:r>
              <a:rPr lang="en-US"/>
              <a:t> é </a:t>
            </a:r>
            <a:r>
              <a:rPr lang="en-US" err="1"/>
              <a:t>adequada</a:t>
            </a:r>
            <a:r>
              <a:rPr lang="en-US"/>
              <a:t> para </a:t>
            </a:r>
            <a:r>
              <a:rPr lang="en-US" err="1"/>
              <a:t>promover</a:t>
            </a:r>
            <a:r>
              <a:rPr lang="en-US"/>
              <a:t> o </a:t>
            </a:r>
            <a:r>
              <a:rPr lang="en-US" err="1"/>
              <a:t>desenvolvimento</a:t>
            </a:r>
            <a:r>
              <a:rPr lang="en-US"/>
              <a:t> de vocab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 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63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ST+WG </a:t>
            </a:r>
            <a:r>
              <a:rPr lang="en-US" err="1"/>
              <a:t>produz</a:t>
            </a:r>
            <a:r>
              <a:rPr lang="en-US"/>
              <a:t> </a:t>
            </a:r>
            <a:r>
              <a:rPr lang="en-US" err="1"/>
              <a:t>ganhos</a:t>
            </a:r>
            <a:r>
              <a:rPr lang="en-US"/>
              <a:t> </a:t>
            </a:r>
            <a:r>
              <a:rPr lang="en-US" err="1"/>
              <a:t>significativos</a:t>
            </a:r>
            <a:r>
              <a:rPr lang="en-US"/>
              <a:t> </a:t>
            </a:r>
            <a:r>
              <a:rPr lang="en-US" err="1"/>
              <a:t>comparados</a:t>
            </a:r>
            <a:r>
              <a:rPr lang="en-US"/>
              <a:t> com </a:t>
            </a:r>
            <a:r>
              <a:rPr lang="en-US" err="1"/>
              <a:t>palavras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ensinadas</a:t>
            </a:r>
            <a:r>
              <a:rPr lang="en-US"/>
              <a:t> </a:t>
            </a:r>
            <a:r>
              <a:rPr lang="en-US" err="1"/>
              <a:t>usando</a:t>
            </a:r>
            <a:r>
              <a:rPr lang="en-US"/>
              <a:t> WG e </a:t>
            </a:r>
            <a:r>
              <a:rPr lang="en-US" err="1"/>
              <a:t>Stari</a:t>
            </a:r>
            <a:r>
              <a:rPr lang="en-US"/>
              <a:t>, </a:t>
            </a:r>
            <a:r>
              <a:rPr lang="en-US" err="1"/>
              <a:t>Stari</a:t>
            </a:r>
            <a:r>
              <a:rPr lang="en-US"/>
              <a:t> e WG </a:t>
            </a:r>
            <a:r>
              <a:rPr lang="en-US" err="1"/>
              <a:t>são</a:t>
            </a:r>
            <a:r>
              <a:rPr lang="en-US"/>
              <a:t> ambos </a:t>
            </a:r>
            <a:r>
              <a:rPr lang="en-US" err="1"/>
              <a:t>beneficos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83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WG, </a:t>
            </a:r>
            <a:r>
              <a:rPr lang="en-US" err="1"/>
              <a:t>assim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a </a:t>
            </a:r>
            <a:r>
              <a:rPr lang="en-US" err="1"/>
              <a:t>combinação</a:t>
            </a:r>
            <a:r>
              <a:rPr lang="en-US"/>
              <a:t> de </a:t>
            </a:r>
            <a:r>
              <a:rPr lang="en-US" err="1"/>
              <a:t>St+WG</a:t>
            </a:r>
            <a:r>
              <a:rPr lang="en-US"/>
              <a:t> </a:t>
            </a:r>
            <a:r>
              <a:rPr lang="en-US" err="1"/>
              <a:t>trazem</a:t>
            </a:r>
            <a:r>
              <a:rPr lang="en-US"/>
              <a:t> </a:t>
            </a:r>
            <a:r>
              <a:rPr lang="en-US" err="1"/>
              <a:t>benéficios</a:t>
            </a:r>
            <a:r>
              <a:rPr lang="en-US"/>
              <a:t> para as </a:t>
            </a:r>
            <a:r>
              <a:rPr lang="en-US" err="1"/>
              <a:t>mulheres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0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Aprendizagem</a:t>
            </a:r>
            <a:r>
              <a:rPr lang="en-US"/>
              <a:t> de </a:t>
            </a:r>
            <a:r>
              <a:rPr lang="en-US" err="1"/>
              <a:t>vocabulario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mulheres</a:t>
            </a:r>
            <a:r>
              <a:rPr lang="en-US"/>
              <a:t> é </a:t>
            </a:r>
            <a:r>
              <a:rPr lang="en-US" err="1"/>
              <a:t>significativamente</a:t>
            </a:r>
            <a:r>
              <a:rPr lang="en-US"/>
              <a:t> </a:t>
            </a:r>
            <a:r>
              <a:rPr lang="en-US" err="1"/>
              <a:t>maior</a:t>
            </a:r>
            <a:r>
              <a:rPr lang="en-US"/>
              <a:t> pela </a:t>
            </a:r>
            <a:r>
              <a:rPr lang="en-US" err="1"/>
              <a:t>aplicação</a:t>
            </a:r>
            <a:r>
              <a:rPr lang="en-US"/>
              <a:t> do WG, a </a:t>
            </a:r>
            <a:r>
              <a:rPr lang="en-US" err="1"/>
              <a:t>aplicação</a:t>
            </a:r>
            <a:r>
              <a:rPr lang="en-US"/>
              <a:t> de </a:t>
            </a:r>
            <a:r>
              <a:rPr lang="en-US" err="1"/>
              <a:t>St+WG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traz</a:t>
            </a:r>
            <a:r>
              <a:rPr lang="en-US"/>
              <a:t> </a:t>
            </a:r>
            <a:r>
              <a:rPr lang="en-US" err="1"/>
              <a:t>essa</a:t>
            </a:r>
            <a:r>
              <a:rPr lang="en-US"/>
              <a:t> </a:t>
            </a:r>
            <a:r>
              <a:rPr lang="en-US" err="1"/>
              <a:t>diferença</a:t>
            </a:r>
            <a:r>
              <a:rPr lang="en-US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As </a:t>
            </a:r>
            <a:r>
              <a:rPr lang="en-US" err="1"/>
              <a:t>mulheres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melhor</a:t>
            </a:r>
            <a:r>
              <a:rPr lang="en-US"/>
              <a:t> </a:t>
            </a:r>
            <a:r>
              <a:rPr lang="en-US" err="1"/>
              <a:t>beneficios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há</a:t>
            </a:r>
            <a:r>
              <a:rPr lang="en-US"/>
              <a:t> a </a:t>
            </a:r>
            <a:r>
              <a:rPr lang="en-US" err="1"/>
              <a:t>combinação</a:t>
            </a:r>
            <a:r>
              <a:rPr lang="en-US"/>
              <a:t> de </a:t>
            </a:r>
            <a:r>
              <a:rPr lang="en-US" err="1"/>
              <a:t>St+WG</a:t>
            </a:r>
            <a:r>
              <a:rPr lang="en-US"/>
              <a:t> (mas o </a:t>
            </a:r>
            <a:r>
              <a:rPr lang="en-US" err="1"/>
              <a:t>beneficio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é </a:t>
            </a:r>
            <a:r>
              <a:rPr lang="en-US" err="1"/>
              <a:t>significativamente</a:t>
            </a:r>
            <a:r>
              <a:rPr lang="en-US"/>
              <a:t> </a:t>
            </a:r>
            <a:r>
              <a:rPr lang="en-US" err="1"/>
              <a:t>maior</a:t>
            </a:r>
            <a:r>
              <a:rPr lang="en-US"/>
              <a:t> q a </a:t>
            </a:r>
            <a:r>
              <a:rPr lang="en-US" err="1"/>
              <a:t>aplicação</a:t>
            </a:r>
            <a:r>
              <a:rPr lang="en-US"/>
              <a:t> de </a:t>
            </a:r>
            <a:r>
              <a:rPr lang="en-US" err="1"/>
              <a:t>apenas</a:t>
            </a:r>
            <a:r>
              <a:rPr lang="en-US"/>
              <a:t> WG)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49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Stari+WG</a:t>
            </a:r>
            <a:r>
              <a:rPr lang="en-US"/>
              <a:t> (</a:t>
            </a:r>
            <a:r>
              <a:rPr lang="en-US" err="1"/>
              <a:t>stari</a:t>
            </a:r>
            <a:r>
              <a:rPr lang="en-US"/>
              <a:t> </a:t>
            </a:r>
            <a:r>
              <a:rPr lang="en-US" err="1"/>
              <a:t>combinado</a:t>
            </a:r>
            <a:r>
              <a:rPr lang="en-US"/>
              <a:t> com WG) </a:t>
            </a:r>
            <a:r>
              <a:rPr lang="en-US" err="1"/>
              <a:t>produz</a:t>
            </a:r>
            <a:r>
              <a:rPr lang="en-US"/>
              <a:t> </a:t>
            </a:r>
            <a:r>
              <a:rPr lang="en-US" err="1"/>
              <a:t>ganhos</a:t>
            </a:r>
            <a:r>
              <a:rPr lang="en-US"/>
              <a:t> no </a:t>
            </a:r>
            <a:r>
              <a:rPr lang="en-US" err="1"/>
              <a:t>aprendizagem</a:t>
            </a:r>
            <a:r>
              <a:rPr lang="en-US"/>
              <a:t> do </a:t>
            </a:r>
            <a:r>
              <a:rPr lang="en-US" err="1"/>
              <a:t>vocabulario</a:t>
            </a:r>
            <a:r>
              <a:rPr lang="en-US"/>
              <a:t> </a:t>
            </a:r>
            <a:r>
              <a:rPr lang="en-US" err="1"/>
              <a:t>ensinado</a:t>
            </a:r>
            <a:r>
              <a:rPr lang="en-US"/>
              <a:t> </a:t>
            </a:r>
            <a:r>
              <a:rPr lang="en-US" err="1"/>
              <a:t>durante</a:t>
            </a:r>
            <a:r>
              <a:rPr lang="en-US"/>
              <a:t> o </a:t>
            </a:r>
            <a:r>
              <a:rPr lang="en-US" err="1"/>
              <a:t>programa</a:t>
            </a:r>
            <a:r>
              <a:rPr lang="en-US"/>
              <a:t> para </a:t>
            </a:r>
            <a:r>
              <a:rPr lang="en-US" err="1"/>
              <a:t>estudantes</a:t>
            </a:r>
            <a:r>
              <a:rPr lang="en-US"/>
              <a:t> q </a:t>
            </a:r>
            <a:r>
              <a:rPr lang="en-US" err="1"/>
              <a:t>vem</a:t>
            </a:r>
            <a:r>
              <a:rPr lang="en-US"/>
              <a:t> de zonas </a:t>
            </a:r>
            <a:r>
              <a:rPr lang="en-US" err="1"/>
              <a:t>rurais</a:t>
            </a:r>
            <a:r>
              <a:rPr lang="en-US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O </a:t>
            </a:r>
            <a:r>
              <a:rPr lang="en-US" err="1"/>
              <a:t>mesmo</a:t>
            </a:r>
            <a:r>
              <a:rPr lang="en-US"/>
              <a:t> </a:t>
            </a:r>
            <a:r>
              <a:rPr lang="en-US" err="1"/>
              <a:t>resultado</a:t>
            </a:r>
            <a:r>
              <a:rPr lang="en-US"/>
              <a:t> NÃO é </a:t>
            </a:r>
            <a:r>
              <a:rPr lang="en-US" err="1"/>
              <a:t>observado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é </a:t>
            </a:r>
            <a:r>
              <a:rPr lang="en-US" err="1"/>
              <a:t>aplicado</a:t>
            </a:r>
            <a:r>
              <a:rPr lang="en-US"/>
              <a:t> </a:t>
            </a:r>
            <a:r>
              <a:rPr lang="en-US" err="1"/>
              <a:t>somente</a:t>
            </a:r>
            <a:r>
              <a:rPr lang="en-US"/>
              <a:t> WG.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9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WG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beneficios</a:t>
            </a:r>
            <a:r>
              <a:rPr lang="en-US"/>
              <a:t> </a:t>
            </a:r>
            <a:r>
              <a:rPr lang="en-US" err="1"/>
              <a:t>significativos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zona </a:t>
            </a:r>
            <a:r>
              <a:rPr lang="en-US" err="1"/>
              <a:t>urbana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Stari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beneficios</a:t>
            </a:r>
            <a:r>
              <a:rPr lang="en-US"/>
              <a:t> </a:t>
            </a:r>
            <a:r>
              <a:rPr lang="en-US" err="1"/>
              <a:t>significativos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zona rural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há</a:t>
            </a:r>
            <a:r>
              <a:rPr lang="en-US"/>
              <a:t> </a:t>
            </a:r>
            <a:r>
              <a:rPr lang="en-US" err="1"/>
              <a:t>diferença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raça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etnia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9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 </a:t>
            </a:r>
            <a:r>
              <a:rPr lang="en-US" err="1"/>
              <a:t>competência</a:t>
            </a:r>
            <a:r>
              <a:rPr lang="en-US"/>
              <a:t> de </a:t>
            </a:r>
            <a:r>
              <a:rPr lang="en-US" err="1"/>
              <a:t>escrita</a:t>
            </a:r>
            <a:r>
              <a:rPr lang="en-US"/>
              <a:t>, o STARI </a:t>
            </a:r>
            <a:r>
              <a:rPr lang="en-US" err="1"/>
              <a:t>combinado</a:t>
            </a:r>
            <a:r>
              <a:rPr lang="en-US"/>
              <a:t> com WG (</a:t>
            </a:r>
            <a:r>
              <a:rPr lang="en-US" err="1"/>
              <a:t>St+WG</a:t>
            </a:r>
            <a:r>
              <a:rPr lang="en-US"/>
              <a:t>) </a:t>
            </a:r>
            <a:r>
              <a:rPr lang="en-US" err="1"/>
              <a:t>produzem</a:t>
            </a:r>
            <a:r>
              <a:rPr lang="en-US"/>
              <a:t> </a:t>
            </a:r>
            <a:r>
              <a:rPr lang="en-US" err="1"/>
              <a:t>ganhos</a:t>
            </a:r>
            <a:r>
              <a:rPr lang="en-US"/>
              <a:t> </a:t>
            </a:r>
            <a:r>
              <a:rPr lang="en-US" err="1"/>
              <a:t>significativos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64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beneficios</a:t>
            </a:r>
            <a:r>
              <a:rPr lang="en-US"/>
              <a:t> da </a:t>
            </a:r>
            <a:r>
              <a:rPr lang="en-US" err="1"/>
              <a:t>combinação</a:t>
            </a:r>
            <a:r>
              <a:rPr lang="en-US"/>
              <a:t> do </a:t>
            </a:r>
            <a:r>
              <a:rPr lang="en-US" err="1"/>
              <a:t>Stari+WG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significativamente</a:t>
            </a:r>
            <a:r>
              <a:rPr lang="en-US"/>
              <a:t> </a:t>
            </a:r>
            <a:r>
              <a:rPr lang="en-US" err="1"/>
              <a:t>maiores</a:t>
            </a:r>
            <a:r>
              <a:rPr lang="en-US"/>
              <a:t> do que </a:t>
            </a:r>
            <a:r>
              <a:rPr lang="en-US" err="1"/>
              <a:t>apenas</a:t>
            </a:r>
            <a:r>
              <a:rPr lang="en-US"/>
              <a:t> </a:t>
            </a:r>
            <a:r>
              <a:rPr lang="en-US" err="1"/>
              <a:t>aplicar</a:t>
            </a:r>
            <a:r>
              <a:rPr lang="en-US"/>
              <a:t> 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bd9793ecb_0_2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5" name="Google Shape;585;g21bd9793ec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Independente</a:t>
            </a:r>
            <a:r>
              <a:rPr lang="en-US"/>
              <a:t> do Genero, ambos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beneficiados</a:t>
            </a:r>
            <a:r>
              <a:rPr lang="en-US"/>
              <a:t> pela </a:t>
            </a:r>
            <a:r>
              <a:rPr lang="en-US" err="1"/>
              <a:t>combinação</a:t>
            </a:r>
            <a:r>
              <a:rPr lang="en-US"/>
              <a:t> do </a:t>
            </a:r>
            <a:r>
              <a:rPr lang="en-US" err="1"/>
              <a:t>Stari</a:t>
            </a:r>
            <a:r>
              <a:rPr lang="en-US"/>
              <a:t> com 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00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 </a:t>
            </a:r>
            <a:r>
              <a:rPr lang="en-US" err="1"/>
              <a:t>béneficio</a:t>
            </a:r>
            <a:r>
              <a:rPr lang="en-US"/>
              <a:t> da </a:t>
            </a:r>
            <a:r>
              <a:rPr lang="en-US" err="1"/>
              <a:t>combinação</a:t>
            </a:r>
            <a:r>
              <a:rPr lang="en-US"/>
              <a:t> do </a:t>
            </a:r>
            <a:r>
              <a:rPr lang="en-US" err="1"/>
              <a:t>Stari</a:t>
            </a:r>
            <a:r>
              <a:rPr lang="en-US"/>
              <a:t> com WG (</a:t>
            </a:r>
            <a:r>
              <a:rPr lang="en-US" err="1"/>
              <a:t>St+WG</a:t>
            </a:r>
            <a:r>
              <a:rPr lang="en-US"/>
              <a:t>) é </a:t>
            </a:r>
            <a:r>
              <a:rPr lang="en-US" err="1"/>
              <a:t>significativo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participantes</a:t>
            </a:r>
            <a:r>
              <a:rPr lang="en-US"/>
              <a:t> </a:t>
            </a:r>
            <a:r>
              <a:rPr lang="en-US" err="1"/>
              <a:t>homens</a:t>
            </a:r>
            <a:r>
              <a:rPr lang="en-US"/>
              <a:t> do que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só</a:t>
            </a:r>
            <a:r>
              <a:rPr lang="en-US"/>
              <a:t> é </a:t>
            </a:r>
            <a:r>
              <a:rPr lang="en-US" err="1"/>
              <a:t>aplicado</a:t>
            </a:r>
            <a:r>
              <a:rPr lang="en-US"/>
              <a:t> WG.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41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Participantes</a:t>
            </a:r>
            <a:r>
              <a:rPr lang="en-US"/>
              <a:t> que </a:t>
            </a:r>
            <a:r>
              <a:rPr lang="en-US" err="1"/>
              <a:t>são</a:t>
            </a:r>
            <a:r>
              <a:rPr lang="en-US"/>
              <a:t> da zona </a:t>
            </a:r>
            <a:r>
              <a:rPr lang="en-US" err="1"/>
              <a:t>urbana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significativamente</a:t>
            </a:r>
            <a:r>
              <a:rPr lang="en-US"/>
              <a:t> </a:t>
            </a:r>
            <a:r>
              <a:rPr lang="en-US" err="1"/>
              <a:t>beneficiados</a:t>
            </a:r>
            <a:r>
              <a:rPr lang="en-US"/>
              <a:t> pela </a:t>
            </a:r>
            <a:r>
              <a:rPr lang="en-US" err="1"/>
              <a:t>combinação</a:t>
            </a:r>
            <a:r>
              <a:rPr lang="en-US"/>
              <a:t> do </a:t>
            </a:r>
            <a:r>
              <a:rPr lang="en-US" err="1"/>
              <a:t>St+WG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comparado</a:t>
            </a:r>
            <a:r>
              <a:rPr lang="en-US"/>
              <a:t> com à </a:t>
            </a:r>
            <a:r>
              <a:rPr lang="en-US" err="1"/>
              <a:t>aplicação</a:t>
            </a:r>
            <a:r>
              <a:rPr lang="en-US"/>
              <a:t> do WG.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60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C4BED-C64C-4B16-BEDA-F9B17C4768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80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bd9793ec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1bd9793ecb_0_9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1bd9793ecb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1bd9793ecb_0_15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bd9793ec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1bd9793ecb_0_1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bd9793e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1bd9793ecb_0_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21bd9793ecb_0_5:notes"/>
          <p:cNvSpPr txBox="1">
            <a:spLocks noGrp="1"/>
          </p:cNvSpPr>
          <p:nvPr>
            <p:ph type="sldNum" idx="12"/>
          </p:nvPr>
        </p:nvSpPr>
        <p:spPr>
          <a:xfrm>
            <a:off x="5180012" y="6513512"/>
            <a:ext cx="39624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1bd9793ecb_0_18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g21bd9793ec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bd9793ecb_0_20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4" name="Google Shape;644;g21bd9793ec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1bd9793ecb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1bd9793ecb_0_2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Aprendizagem de vocabulário foi significativamente maior em estudantes mulheres que participaram do WG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696384" y="1735140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696384" y="4729165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950"/>
              <a:buFont typeface="Arial"/>
              <a:buNone/>
              <a:defRPr sz="2600" b="0" i="0" u="none" strike="noStrike" cap="none">
                <a:solidFill>
                  <a:srgbClr val="7F7F7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1219170" marR="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>
              <a:lnSpc>
                <a:spcPct val="90000"/>
              </a:lnSpc>
              <a:spcBef>
                <a:spcPts val="500"/>
              </a:spcBef>
              <a:spcAft>
                <a:spcPts val="2133"/>
              </a:spcAft>
              <a:buClr>
                <a:srgbClr val="888888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996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2" name="Google Shape;82;p19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946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8" name="Google Shape;88;p20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 idx="2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810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3" name="Google Shape;93;p21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814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974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5803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9" name="Google Shape;59;p15"/>
          <p:cNvSpPr/>
          <p:nvPr/>
        </p:nvSpPr>
        <p:spPr>
          <a:xfrm>
            <a:off x="0" y="2127333"/>
            <a:ext cx="8378800" cy="22880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796904" y="2198900"/>
            <a:ext cx="797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453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f3a597d2c8_0_231"/>
          <p:cNvSpPr>
            <a:spLocks noGrp="1"/>
          </p:cNvSpPr>
          <p:nvPr>
            <p:ph type="pic" idx="2"/>
          </p:nvPr>
        </p:nvSpPr>
        <p:spPr>
          <a:xfrm>
            <a:off x="1554060" y="909000"/>
            <a:ext cx="5040000" cy="50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273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pecialização ICMC 1 1">
  <p:cSld name="Especialização ICMC 1 1">
    <p:bg>
      <p:bgPr>
        <a:solidFill>
          <a:srgbClr val="A51C30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18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244600" y="4648203"/>
            <a:ext cx="10515600" cy="1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50"/>
              <a:buFont typeface="Libre Franklin Medium"/>
              <a:buNone/>
              <a:defRPr sz="5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ftr" idx="11"/>
          </p:nvPr>
        </p:nvSpPr>
        <p:spPr>
          <a:xfrm>
            <a:off x="7645400" y="6356352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86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3" name="Google Shape;43;p11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65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7" name="Google Shape;47;p12"/>
          <p:cNvSpPr/>
          <p:nvPr/>
        </p:nvSpPr>
        <p:spPr>
          <a:xfrm>
            <a:off x="-2508" y="0"/>
            <a:ext cx="6096000" cy="68580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0"/>
              <a:buNone/>
              <a:defRPr sz="56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2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None/>
              <a:defRPr sz="2800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49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pecialização ICMC 1">
  <p:cSld name="Especialização ICMC 1">
    <p:bg>
      <p:bgPr>
        <a:solidFill>
          <a:srgbClr val="A51C3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9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pecialização ICMC" type="title">
  <p:cSld name="Especialização ICMC">
    <p:bg>
      <p:bgPr>
        <a:solidFill>
          <a:srgbClr val="080806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7625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6791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5958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5125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4291" y="5038834"/>
            <a:ext cx="1615967" cy="161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1013" y="895585"/>
            <a:ext cx="6997700" cy="276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14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3" name="Google Shape;73;p17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619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7" name="Google Shape;77;p18"/>
          <p:cNvSpPr/>
          <p:nvPr/>
        </p:nvSpPr>
        <p:spPr>
          <a:xfrm>
            <a:off x="0" y="210717"/>
            <a:ext cx="12192000" cy="903200"/>
          </a:xfrm>
          <a:prstGeom prst="rect">
            <a:avLst/>
          </a:prstGeom>
          <a:solidFill>
            <a:srgbClr val="A6020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796913" y="2822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218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528773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1bd9793ecb_0_10"/>
          <p:cNvSpPr/>
          <p:nvPr/>
        </p:nvSpPr>
        <p:spPr>
          <a:xfrm>
            <a:off x="0" y="1"/>
            <a:ext cx="12192000" cy="643200"/>
          </a:xfrm>
          <a:prstGeom prst="rect">
            <a:avLst/>
          </a:prstGeom>
          <a:solidFill>
            <a:srgbClr val="182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1bd9793ecb_0_10"/>
          <p:cNvSpPr txBox="1"/>
          <p:nvPr/>
        </p:nvSpPr>
        <p:spPr>
          <a:xfrm>
            <a:off x="0" y="119924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RESULTADOS: Aprendizagem (Vocabulário)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21bd9793ecb_0_10"/>
          <p:cNvSpPr txBox="1"/>
          <p:nvPr/>
        </p:nvSpPr>
        <p:spPr>
          <a:xfrm>
            <a:off x="731207" y="3507433"/>
            <a:ext cx="164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1bd9793ecb_0_10"/>
          <p:cNvSpPr txBox="1"/>
          <p:nvPr/>
        </p:nvSpPr>
        <p:spPr>
          <a:xfrm>
            <a:off x="9983136" y="3507433"/>
            <a:ext cx="170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1bd9793ecb_0_10"/>
          <p:cNvSpPr txBox="1"/>
          <p:nvPr/>
        </p:nvSpPr>
        <p:spPr>
          <a:xfrm>
            <a:off x="3274152" y="1696663"/>
            <a:ext cx="25866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77" name="Google Shape;577;g21bd9793ecb_0_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21bd9793ecb_0_10"/>
          <p:cNvSpPr txBox="1"/>
          <p:nvPr/>
        </p:nvSpPr>
        <p:spPr>
          <a:xfrm>
            <a:off x="1447905" y="2059115"/>
            <a:ext cx="2667000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79" name="Google Shape;579;g21bd9793ecb_0_10"/>
          <p:cNvSpPr txBox="1"/>
          <p:nvPr/>
        </p:nvSpPr>
        <p:spPr>
          <a:xfrm>
            <a:off x="1578396" y="2180998"/>
            <a:ext cx="25689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80" name="Google Shape;580;g21bd9793ecb_0_10"/>
          <p:cNvSpPr txBox="1"/>
          <p:nvPr/>
        </p:nvSpPr>
        <p:spPr>
          <a:xfrm>
            <a:off x="393100" y="1898775"/>
            <a:ext cx="30237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tive um efeito significativo na aprendizagem de vocabulário 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Participantes incrementaram na média </a:t>
            </a:r>
            <a:r>
              <a:rPr lang="en-US" sz="1700" b="1">
                <a:solidFill>
                  <a:srgbClr val="FF0000"/>
                </a:solidFill>
              </a:rPr>
              <a:t>8.33%</a:t>
            </a:r>
            <a:r>
              <a:rPr lang="en-US" sz="1700" b="1"/>
              <a:t> do vocabulário ensinado (teach)</a:t>
            </a:r>
            <a:endParaRPr sz="1700" b="1"/>
          </a:p>
        </p:txBody>
      </p:sp>
      <p:pic>
        <p:nvPicPr>
          <p:cNvPr id="581" name="Google Shape;581;g21bd9793ec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332" y="637776"/>
            <a:ext cx="8487360" cy="60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1bd9793ecb_0_10"/>
          <p:cNvSpPr/>
          <p:nvPr/>
        </p:nvSpPr>
        <p:spPr>
          <a:xfrm>
            <a:off x="7905950" y="930485"/>
            <a:ext cx="4060800" cy="58512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g21bd9793ecb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14" y="644700"/>
            <a:ext cx="8697784" cy="6213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21bd9793ecb_0_227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Escrita - TDE (Grupo x Zona)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70" name="Google Shape;670;g21bd9793ecb_0_227"/>
          <p:cNvSpPr txBox="1"/>
          <p:nvPr/>
        </p:nvSpPr>
        <p:spPr>
          <a:xfrm>
            <a:off x="393075" y="850800"/>
            <a:ext cx="2953800" cy="5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para a escrita é 2.5% significativamente maior para a zona URBANA em comparação ao uso de apenas WG.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 aplicação de WG na zona RURAL produz 2.5% de maiores benefícios do que na zona URBANA.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 combinação de St+WG produz maiores ganhos na competência de escrita na zona RURAL mas o efeito não é significativamente estatístico.</a:t>
            </a:r>
            <a:endParaRPr sz="1700" b="1"/>
          </a:p>
        </p:txBody>
      </p:sp>
      <p:sp>
        <p:nvSpPr>
          <p:cNvPr id="671" name="Google Shape;671;g21bd9793ecb_0_227"/>
          <p:cNvSpPr/>
          <p:nvPr/>
        </p:nvSpPr>
        <p:spPr>
          <a:xfrm>
            <a:off x="7391400" y="2080875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49139-86BE-6CCB-D77C-E49B77CA0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/>
              <a:t>Pontuação Normalizada entre: [0-1]</a:t>
            </a:r>
            <a:br>
              <a:rPr lang="pt-BR" sz="2000"/>
            </a:br>
            <a:r>
              <a:rPr lang="pt-BR" sz="2000"/>
              <a:t>(para conseguir comparar vocabulário ensino e </a:t>
            </a:r>
            <a:r>
              <a:rPr lang="pt-BR" sz="2000" err="1"/>
              <a:t>não.ensinado</a:t>
            </a:r>
            <a:r>
              <a:rPr lang="pt-BR" sz="2000"/>
              <a:t>)</a:t>
            </a:r>
          </a:p>
          <a:p>
            <a:r>
              <a:rPr lang="pt-BR" sz="2000"/>
              <a:t>Foram removidos estudantes com deficiência e</a:t>
            </a:r>
          </a:p>
          <a:p>
            <a:r>
              <a:rPr lang="pt-BR" sz="2000"/>
              <a:t>Também foram removidos estudantes q pontuaram máxima pontuação no pré-teste e pós-teste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5E84D-5AE2-EB1B-C1F7-D68FC32CB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0CDF2-C4E2-9C4A-F514-F2EDF16A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Avaliação</a:t>
            </a:r>
            <a:r>
              <a:rPr lang="en-US"/>
              <a:t> </a:t>
            </a:r>
            <a:r>
              <a:rPr lang="en-US" err="1"/>
              <a:t>Vocabulário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E9C3C4-6EF3-692D-3D45-4646D918E1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7200" b="1" err="1"/>
              <a:t>WordGen</a:t>
            </a:r>
            <a:r>
              <a:rPr lang="en-US" sz="7200" b="1"/>
              <a:t> e STARI</a:t>
            </a:r>
          </a:p>
        </p:txBody>
      </p:sp>
    </p:spTree>
    <p:extLst>
      <p:ext uri="{BB962C8B-B14F-4D97-AF65-F5344CB8AC3E}">
        <p14:creationId xmlns:p14="http://schemas.microsoft.com/office/powerpoint/2010/main" val="183751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66B91C-6F37-1222-CEF4-2149479B2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7C249C9-9066-BF58-0332-9E7B0D719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77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352A58-A12A-25C1-4152-A2E1E4186A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BAF825-0C88-8B8E-F60F-32E427D0D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1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14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Género</a:t>
            </a:r>
          </a:p>
        </p:txBody>
      </p:sp>
    </p:spTree>
    <p:extLst>
      <p:ext uri="{BB962C8B-B14F-4D97-AF65-F5344CB8AC3E}">
        <p14:creationId xmlns:p14="http://schemas.microsoft.com/office/powerpoint/2010/main" val="4221293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4C069-CC19-E134-1C39-76C76FA2C6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659206B-3E76-86ED-A2A2-7D05171D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42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EBFB8C-6583-E7D9-7241-1F3CFACEC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92A16E5-C864-C8C5-C887-C463D2E23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45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05AAAD9-3D70-834C-06CF-7F619F1F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3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8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Área da qual provem Participante</a:t>
            </a:r>
          </a:p>
        </p:txBody>
      </p:sp>
    </p:spTree>
    <p:extLst>
      <p:ext uri="{BB962C8B-B14F-4D97-AF65-F5344CB8AC3E}">
        <p14:creationId xmlns:p14="http://schemas.microsoft.com/office/powerpoint/2010/main" val="214808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C7DF37-EED4-6CC5-4271-4EC12A5077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24241B2-9553-4220-B45C-A9C6911DF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47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399DD-D4B3-D9F8-A8E6-3532AF8A1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2F075EB-8C3C-F760-0359-2116AF8B4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1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18F9837-34E8-A77A-1BBA-E57BE6AE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45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g21bd9793ecb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199" y="637750"/>
            <a:ext cx="6220278" cy="62202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21bd9793ecb_0_27"/>
          <p:cNvSpPr/>
          <p:nvPr/>
        </p:nvSpPr>
        <p:spPr>
          <a:xfrm>
            <a:off x="0" y="1"/>
            <a:ext cx="12192000" cy="643200"/>
          </a:xfrm>
          <a:prstGeom prst="rect">
            <a:avLst/>
          </a:prstGeom>
          <a:solidFill>
            <a:srgbClr val="182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21bd9793ecb_0_27"/>
          <p:cNvSpPr txBox="1"/>
          <p:nvPr/>
        </p:nvSpPr>
        <p:spPr>
          <a:xfrm>
            <a:off x="0" y="119924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RESULTADOS: Aprendizagem (Vocabulário)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21bd9793ecb_0_27"/>
          <p:cNvSpPr txBox="1"/>
          <p:nvPr/>
        </p:nvSpPr>
        <p:spPr>
          <a:xfrm>
            <a:off x="731207" y="3507433"/>
            <a:ext cx="164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1bd9793ecb_0_27"/>
          <p:cNvSpPr txBox="1"/>
          <p:nvPr/>
        </p:nvSpPr>
        <p:spPr>
          <a:xfrm>
            <a:off x="9983136" y="3507433"/>
            <a:ext cx="170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21bd9793ecb_0_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21bd9793ecb_0_27"/>
          <p:cNvSpPr txBox="1"/>
          <p:nvPr/>
        </p:nvSpPr>
        <p:spPr>
          <a:xfrm>
            <a:off x="1447905" y="2059115"/>
            <a:ext cx="2667000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94" name="Google Shape;594;g21bd9793ecb_0_27"/>
          <p:cNvSpPr txBox="1"/>
          <p:nvPr/>
        </p:nvSpPr>
        <p:spPr>
          <a:xfrm>
            <a:off x="1578396" y="2180998"/>
            <a:ext cx="25689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95" name="Google Shape;595;g21bd9793ecb_0_27"/>
          <p:cNvSpPr txBox="1"/>
          <p:nvPr/>
        </p:nvSpPr>
        <p:spPr>
          <a:xfrm>
            <a:off x="375500" y="2156100"/>
            <a:ext cx="39915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em comparação na linha base (não uso) é 6.57% no aprendizagem do vocabulário.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não uso do WG (base) os ganhos são de 5.7%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 uso de apenas WG produz ganho de 2.63% quando comparado ao não uso do WG.</a:t>
            </a:r>
            <a:endParaRPr sz="1700" b="1"/>
          </a:p>
        </p:txBody>
      </p:sp>
      <p:sp>
        <p:nvSpPr>
          <p:cNvPr id="596" name="Google Shape;596;g21bd9793ecb_0_27"/>
          <p:cNvSpPr/>
          <p:nvPr/>
        </p:nvSpPr>
        <p:spPr>
          <a:xfrm>
            <a:off x="9704875" y="961300"/>
            <a:ext cx="1643100" cy="4002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20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Etnias do Participante</a:t>
            </a:r>
          </a:p>
        </p:txBody>
      </p:sp>
    </p:spTree>
    <p:extLst>
      <p:ext uri="{BB962C8B-B14F-4D97-AF65-F5344CB8AC3E}">
        <p14:creationId xmlns:p14="http://schemas.microsoft.com/office/powerpoint/2010/main" val="207213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B3766-8A0C-986B-D28A-6E05D1E0B9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0561695-88D9-0846-5F55-C3D4BA14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00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31BE81-9DF7-C65A-FD8E-3BB388146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76C8E4F-5BA4-B5B7-3201-8714C8E9E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7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66BE5F17-617F-20F7-EA0E-DF88CB30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80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1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23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Local onde está a Escola</a:t>
            </a:r>
          </a:p>
        </p:txBody>
      </p:sp>
    </p:spTree>
    <p:extLst>
      <p:ext uri="{BB962C8B-B14F-4D97-AF65-F5344CB8AC3E}">
        <p14:creationId xmlns:p14="http://schemas.microsoft.com/office/powerpoint/2010/main" val="1234267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D6607-1874-687E-D82B-1F7E2CAACD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2F541D5-A586-102F-37A4-F0487079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67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91263-CE90-CEE9-F372-CFB4FCDB1B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FE76436-F545-71E0-F6A0-4A7E6EEB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4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CFEA4CDA-A5E4-30ED-DD55-04CFCE669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50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3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26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Series </a:t>
            </a:r>
          </a:p>
        </p:txBody>
      </p:sp>
    </p:spTree>
    <p:extLst>
      <p:ext uri="{BB962C8B-B14F-4D97-AF65-F5344CB8AC3E}">
        <p14:creationId xmlns:p14="http://schemas.microsoft.com/office/powerpoint/2010/main" val="3814026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5238F-E518-986E-EC35-CE1721034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420E596-C0C4-6526-A8D8-DBFC5E2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26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4C50B-12C9-4DEC-A4E4-78A3525F6A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D9DC99C-ABDF-9278-7C8B-0E604EA5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31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8508E4B0-ECE2-2DFB-FE61-FF3919AA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2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26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29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Escolas </a:t>
            </a:r>
          </a:p>
        </p:txBody>
      </p:sp>
    </p:spTree>
    <p:extLst>
      <p:ext uri="{BB962C8B-B14F-4D97-AF65-F5344CB8AC3E}">
        <p14:creationId xmlns:p14="http://schemas.microsoft.com/office/powerpoint/2010/main" val="29540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g21bd9793ecb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750" y="644700"/>
            <a:ext cx="8485260" cy="60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21bd9793ecb_0_99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Vocabulary (Grupo x Gender)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03" name="Google Shape;603;g21bd9793ecb_0_99"/>
          <p:cNvSpPr txBox="1"/>
          <p:nvPr/>
        </p:nvSpPr>
        <p:spPr>
          <a:xfrm>
            <a:off x="410675" y="1374150"/>
            <a:ext cx="2953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são significativamente maiores para as mulheres.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não uso do WG (base) os ganhos foram de 8.33%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 uso de apenas WG produz ganho de 3.07%.</a:t>
            </a:r>
            <a:endParaRPr sz="1700" b="1"/>
          </a:p>
        </p:txBody>
      </p:sp>
      <p:sp>
        <p:nvSpPr>
          <p:cNvPr id="604" name="Google Shape;604;g21bd9793ecb_0_99"/>
          <p:cNvSpPr/>
          <p:nvPr/>
        </p:nvSpPr>
        <p:spPr>
          <a:xfrm>
            <a:off x="7479325" y="1189900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FF7F1-6791-667F-633E-AD36F512EC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1EC8B7D-D042-BE57-F082-47BC2020C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741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696A79-AB86-B460-7953-D103537AE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0C40CD5-FB5B-C12F-B229-F690060C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7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81F2D452-06F2-A5ED-57A9-2FD538C1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0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13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49139-86BE-6CCB-D77C-E49B77CA0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/>
              <a:t>Pontuação Máxima: 80</a:t>
            </a:r>
          </a:p>
          <a:p>
            <a:r>
              <a:rPr lang="pt-BR" sz="2000"/>
              <a:t>Foram removidos estudantes com deficiência e</a:t>
            </a:r>
          </a:p>
          <a:p>
            <a:r>
              <a:rPr lang="pt-BR" sz="2000"/>
              <a:t>Também foram removidos estudantes q pontuaram máxima pontuação no pré-teste e pós-teste</a:t>
            </a:r>
          </a:p>
          <a:p>
            <a:endParaRPr lang="en-US" sz="2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5E84D-5AE2-EB1B-C1F7-D68FC32CB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0CDF2-C4E2-9C4A-F514-F2EDF16A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Avaliação</a:t>
            </a:r>
            <a:r>
              <a:rPr lang="en-US"/>
              <a:t> TDE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Escrita</a:t>
            </a:r>
            <a:r>
              <a:rPr lang="en-US"/>
              <a:t>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E9C3C4-6EF3-692D-3D45-4646D918E1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7200" b="1" err="1"/>
              <a:t>WordGen</a:t>
            </a:r>
            <a:r>
              <a:rPr lang="en-US" sz="7200" b="1"/>
              <a:t> e STARI</a:t>
            </a:r>
          </a:p>
        </p:txBody>
      </p:sp>
    </p:spTree>
    <p:extLst>
      <p:ext uri="{BB962C8B-B14F-4D97-AF65-F5344CB8AC3E}">
        <p14:creationId xmlns:p14="http://schemas.microsoft.com/office/powerpoint/2010/main" val="4010874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4F35D-B898-0BF2-9806-C061E346D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81066CA8-7802-A8AE-109B-A79D48FD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2990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86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DA7F0-77BF-4F2D-D89F-794F9C550F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87BB7A1-2F32-A75D-E7EB-7A5185339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8" y="3117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71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35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Género</a:t>
            </a:r>
          </a:p>
        </p:txBody>
      </p:sp>
    </p:spTree>
    <p:extLst>
      <p:ext uri="{BB962C8B-B14F-4D97-AF65-F5344CB8AC3E}">
        <p14:creationId xmlns:p14="http://schemas.microsoft.com/office/powerpoint/2010/main" val="103667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BB282-0B69-6EB3-3C1D-5B08A804F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A95007C-1500-E099-8927-96B65EEC3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5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871D9-882C-1E99-C7A1-4D3886F282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D19A51A0-663B-E866-E23C-E1406FA67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6" y="595116"/>
            <a:ext cx="5667768" cy="5667768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7D8ADC34-2133-976B-9B51-AF254F80A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Área da qual provem Participante</a:t>
            </a:r>
          </a:p>
        </p:txBody>
      </p:sp>
    </p:spTree>
    <p:extLst>
      <p:ext uri="{BB962C8B-B14F-4D97-AF65-F5344CB8AC3E}">
        <p14:creationId xmlns:p14="http://schemas.microsoft.com/office/powerpoint/2010/main" val="2724512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C4246-84CC-CBA4-74B8-E72C87C1B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0F7AC5-22EE-A08E-7767-56EC664D9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2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g21bd9793ecb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75" y="644700"/>
            <a:ext cx="8440627" cy="60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1bd9793ecb_0_155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Vocabulary (Grupo x Zona)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11" name="Google Shape;611;g21bd9793ecb_0_155"/>
          <p:cNvSpPr txBox="1"/>
          <p:nvPr/>
        </p:nvSpPr>
        <p:spPr>
          <a:xfrm>
            <a:off x="393075" y="850800"/>
            <a:ext cx="2953800" cy="5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são significativamente maiores para participantes da zona RURAL.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aos participantes da zona </a:t>
            </a:r>
            <a:r>
              <a:rPr lang="en-US" sz="1700" b="1">
                <a:solidFill>
                  <a:srgbClr val="FF0000"/>
                </a:solidFill>
              </a:rPr>
              <a:t>urbana </a:t>
            </a:r>
            <a:r>
              <a:rPr lang="en-US" sz="1700" b="1"/>
              <a:t>que também receberam St+Wg, os ganhos foram de 8.33%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não uso do WG (base) os ganhos foram de 10.97%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 uso de apenas WG produz ganho de 2.63%.</a:t>
            </a:r>
            <a:endParaRPr sz="1700" b="1"/>
          </a:p>
        </p:txBody>
      </p:sp>
      <p:sp>
        <p:nvSpPr>
          <p:cNvPr id="612" name="Google Shape;612;g21bd9793ecb_0_155"/>
          <p:cNvSpPr/>
          <p:nvPr/>
        </p:nvSpPr>
        <p:spPr>
          <a:xfrm>
            <a:off x="7567250" y="1178175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21bd9793ecb_0_155"/>
          <p:cNvSpPr/>
          <p:nvPr/>
        </p:nvSpPr>
        <p:spPr>
          <a:xfrm>
            <a:off x="10357350" y="1787775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DFEE41-427C-512C-67BA-8A128F55F7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2856702-2A47-92E5-AAB0-686D7D032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53771B7-86BF-620D-9EC3-64C9AEAE8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45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41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Etnias do Participante</a:t>
            </a:r>
          </a:p>
        </p:txBody>
      </p:sp>
    </p:spTree>
    <p:extLst>
      <p:ext uri="{BB962C8B-B14F-4D97-AF65-F5344CB8AC3E}">
        <p14:creationId xmlns:p14="http://schemas.microsoft.com/office/powerpoint/2010/main" val="2345346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188B3D-1E62-8A87-C7A4-8E3AD686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52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C08131-FA82-3823-387F-0DDA15FB7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F8F9BAA-ED2B-C880-4FB3-A2FC651EC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28" y="3117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06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44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Local onde está a Escola</a:t>
            </a:r>
          </a:p>
        </p:txBody>
      </p:sp>
    </p:spTree>
    <p:extLst>
      <p:ext uri="{BB962C8B-B14F-4D97-AF65-F5344CB8AC3E}">
        <p14:creationId xmlns:p14="http://schemas.microsoft.com/office/powerpoint/2010/main" val="1242108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A54A3-45C7-A96F-8CA1-F5F6AC738B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085522-DD4D-BB17-A91E-B56152F6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9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E5DC5-C13D-3D19-CFD9-E127F959E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5350828-61F5-F8A3-E440-D59C929D9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533D7EB8-1E30-58EB-F57E-48E80A643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16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47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Series </a:t>
            </a:r>
          </a:p>
        </p:txBody>
      </p:sp>
    </p:spTree>
    <p:extLst>
      <p:ext uri="{BB962C8B-B14F-4D97-AF65-F5344CB8AC3E}">
        <p14:creationId xmlns:p14="http://schemas.microsoft.com/office/powerpoint/2010/main" val="940611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E645B-25EC-2661-DBD1-699F099A7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401B2A6-CEA1-5F9D-44BB-7BB9962AA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1728"/>
            <a:ext cx="87283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74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DD2E5-9860-052C-727D-6B5F17A6D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2792AE8-E7ED-3978-E799-C270B0C81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EA1A249D-FD04-4E2B-DDC4-D8AB94D4F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9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g21bd9793ecb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325" y="644700"/>
            <a:ext cx="8485260" cy="60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21bd9793ecb_0_165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Vocabulary (Grupo x Raça)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20" name="Google Shape;620;g21bd9793ecb_0_165"/>
          <p:cNvSpPr txBox="1"/>
          <p:nvPr/>
        </p:nvSpPr>
        <p:spPr>
          <a:xfrm>
            <a:off x="393075" y="850800"/>
            <a:ext cx="29538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são significativamente maiores para participantes autodeclarados </a:t>
            </a:r>
            <a:r>
              <a:rPr lang="en-US" sz="1700" b="1">
                <a:solidFill>
                  <a:srgbClr val="FF0000"/>
                </a:solidFill>
              </a:rPr>
              <a:t>Pardos</a:t>
            </a:r>
            <a:r>
              <a:rPr lang="en-US" sz="1700" b="1"/>
              <a:t>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não uso do WG (base) os ganhos foram de 5.7%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 uso de apenas WG produz ganho de 2.62%.</a:t>
            </a:r>
            <a:endParaRPr sz="1700" b="1"/>
          </a:p>
        </p:txBody>
      </p:sp>
      <p:sp>
        <p:nvSpPr>
          <p:cNvPr id="621" name="Google Shape;621;g21bd9793ecb_0_165"/>
          <p:cNvSpPr/>
          <p:nvPr/>
        </p:nvSpPr>
        <p:spPr>
          <a:xfrm>
            <a:off x="7321038" y="1541575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50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Escolas </a:t>
            </a:r>
          </a:p>
        </p:txBody>
      </p:sp>
    </p:spTree>
    <p:extLst>
      <p:ext uri="{BB962C8B-B14F-4D97-AF65-F5344CB8AC3E}">
        <p14:creationId xmlns:p14="http://schemas.microsoft.com/office/powerpoint/2010/main" val="3992561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F8D80-7697-6C61-696B-CADE123EF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4B3BC24-0173-2A8F-31DC-908C76C5C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09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F8D80-7697-6C61-696B-CADE123EF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E2CEB96-0A18-4BE8-29CD-800D10E14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6" y="595116"/>
            <a:ext cx="5667768" cy="5667768"/>
          </a:xfrm>
          <a:prstGeom prst="rect">
            <a:avLst/>
          </a:prstGeom>
        </p:spPr>
      </p:pic>
      <p:pic>
        <p:nvPicPr>
          <p:cNvPr id="7" name="Picture 6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33256C61-4F07-BD01-06A8-12D17E933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50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49139-86BE-6CCB-D77C-E49B77CA0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/>
              <a:t>Pontuação Normalizada entre: [0-1]</a:t>
            </a:r>
            <a:br>
              <a:rPr lang="pt-BR" sz="2000"/>
            </a:br>
            <a:r>
              <a:rPr lang="pt-BR" sz="2000"/>
              <a:t>(para conseguir comparar vocabulário ensino e </a:t>
            </a:r>
            <a:r>
              <a:rPr lang="pt-BR" sz="2000" err="1"/>
              <a:t>não.ensinado</a:t>
            </a:r>
            <a:r>
              <a:rPr lang="pt-BR" sz="2000"/>
              <a:t>)</a:t>
            </a:r>
          </a:p>
          <a:p>
            <a:r>
              <a:rPr lang="pt-BR" sz="2000"/>
              <a:t>Foram removidos estudantes com deficiência e</a:t>
            </a:r>
          </a:p>
          <a:p>
            <a:r>
              <a:rPr lang="pt-BR" sz="2000"/>
              <a:t>Também foram removidos estudantes q pontuaram máxima pontuação no pré-teste e pós-teste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5E84D-5AE2-EB1B-C1F7-D68FC32CB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0CDF2-C4E2-9C4A-F514-F2EDF16A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Avaliação</a:t>
            </a:r>
            <a:r>
              <a:rPr lang="en-US"/>
              <a:t> </a:t>
            </a:r>
            <a:r>
              <a:rPr lang="en-US" err="1"/>
              <a:t>Vocabulário</a:t>
            </a: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E9C3C4-6EF3-692D-3D45-4646D918E1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7200" b="1"/>
              <a:t>STARI</a:t>
            </a:r>
          </a:p>
        </p:txBody>
      </p:sp>
    </p:spTree>
    <p:extLst>
      <p:ext uri="{BB962C8B-B14F-4D97-AF65-F5344CB8AC3E}">
        <p14:creationId xmlns:p14="http://schemas.microsoft.com/office/powerpoint/2010/main" val="3511300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58B3-1459-F85B-4E6A-7EDB14A757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3A4D42A-4563-5E71-0872-E12B125D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778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CCFB0-596D-87EC-DEC6-3D91E8AE29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7A4A5FA-844B-B911-0B25-AF08B52A4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8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023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56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Género</a:t>
            </a:r>
          </a:p>
        </p:txBody>
      </p:sp>
    </p:spTree>
    <p:extLst>
      <p:ext uri="{BB962C8B-B14F-4D97-AF65-F5344CB8AC3E}">
        <p14:creationId xmlns:p14="http://schemas.microsoft.com/office/powerpoint/2010/main" val="3776412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17E3E6-CBFB-9920-12AB-AD39C05605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388D271B-1ACE-FE32-6EF0-F24F3255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952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7EF10-1070-203B-4528-DE52224FE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563114E5-86C8-77B9-3296-9731FDB8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8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>
            <a:extLst>
              <a:ext uri="{FF2B5EF4-FFF2-40B4-BE49-F238E27FC236}">
                <a16:creationId xmlns:a16="http://schemas.microsoft.com/office/drawing/2014/main" id="{9CD62069-72B0-50EF-5B96-BB752D52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30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32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59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Área da qual provem Participante</a:t>
            </a:r>
          </a:p>
        </p:txBody>
      </p:sp>
    </p:spTree>
    <p:extLst>
      <p:ext uri="{BB962C8B-B14F-4D97-AF65-F5344CB8AC3E}">
        <p14:creationId xmlns:p14="http://schemas.microsoft.com/office/powerpoint/2010/main" val="219663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6D82-0F94-B258-ACA8-36839803F1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6796148F-ECEF-FBC6-DF53-A889C8EE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119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69C78-58A0-CD4D-9AD1-11C8FD5CA1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90E43A17-24A0-C2FB-8B31-AC98C847F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0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A4EB3850-972E-1740-0477-32C58A88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6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512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62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Etnias do Participante</a:t>
            </a:r>
          </a:p>
        </p:txBody>
      </p:sp>
    </p:spTree>
    <p:extLst>
      <p:ext uri="{BB962C8B-B14F-4D97-AF65-F5344CB8AC3E}">
        <p14:creationId xmlns:p14="http://schemas.microsoft.com/office/powerpoint/2010/main" val="2165709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466F9D-E4E6-52F9-A9EA-A753B13E1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6B2E887E-A2EF-FCA3-F99C-D6B5B43E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81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A38B9-7139-B168-DB5E-CF6F93F76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638C3590-243F-2ABD-116C-E7F808D3B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1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ECBF9D51-4ED3-7ED1-C227-AC31ED48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501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911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65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Local onde está a Escola</a:t>
            </a:r>
          </a:p>
        </p:txBody>
      </p:sp>
    </p:spTree>
    <p:extLst>
      <p:ext uri="{BB962C8B-B14F-4D97-AF65-F5344CB8AC3E}">
        <p14:creationId xmlns:p14="http://schemas.microsoft.com/office/powerpoint/2010/main" val="2579011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BA9C6D-4B7D-6611-4EA4-76CC20866A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BBBAB091-C60F-CB24-9781-44C9BE85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1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9CB44-7F87-122A-AD4A-A72CA333C1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C1CED0E0-ED65-DDB8-7247-B6C045C28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66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>
            <a:extLst>
              <a:ext uri="{FF2B5EF4-FFF2-40B4-BE49-F238E27FC236}">
                <a16:creationId xmlns:a16="http://schemas.microsoft.com/office/drawing/2014/main" id="{172EB0C4-5714-09F8-6FFF-BE994831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501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967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68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Series </a:t>
            </a:r>
          </a:p>
        </p:txBody>
      </p:sp>
    </p:spTree>
    <p:extLst>
      <p:ext uri="{BB962C8B-B14F-4D97-AF65-F5344CB8AC3E}">
        <p14:creationId xmlns:p14="http://schemas.microsoft.com/office/powerpoint/2010/main" val="3305230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73F33-686E-DDBA-D072-B851FB90A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69</a:t>
            </a:fld>
            <a:endParaRPr lang="en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7EADFB2D-F082-3B52-1ACF-6863AF7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7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g21bd9793ecb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257" y="643200"/>
            <a:ext cx="8486543" cy="606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1bd9793ecb_0_186"/>
          <p:cNvSpPr/>
          <p:nvPr/>
        </p:nvSpPr>
        <p:spPr>
          <a:xfrm>
            <a:off x="0" y="1"/>
            <a:ext cx="12192000" cy="643200"/>
          </a:xfrm>
          <a:prstGeom prst="rect">
            <a:avLst/>
          </a:prstGeom>
          <a:solidFill>
            <a:srgbClr val="182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21bd9793ecb_0_186"/>
          <p:cNvSpPr txBox="1"/>
          <p:nvPr/>
        </p:nvSpPr>
        <p:spPr>
          <a:xfrm>
            <a:off x="0" y="119924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RESULTADOS: Aprendizagem (</a:t>
            </a:r>
            <a:r>
              <a:rPr lang="en-US" sz="2800" b="1">
                <a:solidFill>
                  <a:srgbClr val="FAC722"/>
                </a:solidFill>
              </a:rPr>
              <a:t>Escrita - TDE</a:t>
            </a: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1bd9793ecb_0_186"/>
          <p:cNvSpPr txBox="1"/>
          <p:nvPr/>
        </p:nvSpPr>
        <p:spPr>
          <a:xfrm>
            <a:off x="731207" y="3507433"/>
            <a:ext cx="164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1bd9793ecb_0_186"/>
          <p:cNvSpPr txBox="1"/>
          <p:nvPr/>
        </p:nvSpPr>
        <p:spPr>
          <a:xfrm>
            <a:off x="9983136" y="3507433"/>
            <a:ext cx="170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21bd9793ecb_0_186"/>
          <p:cNvSpPr txBox="1"/>
          <p:nvPr/>
        </p:nvSpPr>
        <p:spPr>
          <a:xfrm>
            <a:off x="3274152" y="1696663"/>
            <a:ext cx="25866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37" name="Google Shape;637;g21bd9793ecb_0_1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1bd9793ecb_0_186"/>
          <p:cNvSpPr txBox="1"/>
          <p:nvPr/>
        </p:nvSpPr>
        <p:spPr>
          <a:xfrm>
            <a:off x="1447905" y="2059115"/>
            <a:ext cx="2667000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39" name="Google Shape;639;g21bd9793ecb_0_186"/>
          <p:cNvSpPr txBox="1"/>
          <p:nvPr/>
        </p:nvSpPr>
        <p:spPr>
          <a:xfrm>
            <a:off x="1578396" y="2180998"/>
            <a:ext cx="25689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40" name="Google Shape;640;g21bd9793ecb_0_186"/>
          <p:cNvSpPr txBox="1"/>
          <p:nvPr/>
        </p:nvSpPr>
        <p:spPr>
          <a:xfrm>
            <a:off x="393100" y="1898775"/>
            <a:ext cx="30237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tive um efeito significativo na aprendizagem de escrita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Participantes nesta condição incrementaram na média </a:t>
            </a:r>
            <a:r>
              <a:rPr lang="en-US" sz="1700" b="1">
                <a:solidFill>
                  <a:srgbClr val="FF0000"/>
                </a:solidFill>
              </a:rPr>
              <a:t>6.25%</a:t>
            </a:r>
            <a:r>
              <a:rPr lang="en-US" sz="1700" b="1"/>
              <a:t> nas habilidades de escrita</a:t>
            </a:r>
            <a:endParaRPr sz="1700" b="1"/>
          </a:p>
        </p:txBody>
      </p:sp>
      <p:sp>
        <p:nvSpPr>
          <p:cNvPr id="641" name="Google Shape;641;g21bd9793ecb_0_186"/>
          <p:cNvSpPr/>
          <p:nvPr/>
        </p:nvSpPr>
        <p:spPr>
          <a:xfrm>
            <a:off x="8055000" y="854400"/>
            <a:ext cx="4060800" cy="5751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18CE0-BEA8-B15E-83E8-D24710EAEF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8FE4DCAB-1A95-6DEF-257F-B48E45CE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2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06627DAB-E2F7-B1B2-CFF6-68D4C4F9D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9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65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71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Escolas </a:t>
            </a:r>
          </a:p>
        </p:txBody>
      </p:sp>
    </p:spTree>
    <p:extLst>
      <p:ext uri="{BB962C8B-B14F-4D97-AF65-F5344CB8AC3E}">
        <p14:creationId xmlns:p14="http://schemas.microsoft.com/office/powerpoint/2010/main" val="3952929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1B49D-FBB4-D279-CF46-7FF139EF29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CD75654B-60B6-E48C-E512-99DA3D1AC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7819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528BF2-8A72-2D8E-0537-FD6BCC3DF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2A545BD2-F973-D3CD-3E2C-D6FE9AB7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7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77BE13B4-71C3-99AC-0ACC-FB29BC319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365" y="595116"/>
            <a:ext cx="5667768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659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49139-86BE-6CCB-D77C-E49B77CA0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/>
              <a:t>Pontuação Máxima: 80</a:t>
            </a:r>
          </a:p>
          <a:p>
            <a:r>
              <a:rPr lang="pt-BR" sz="2000"/>
              <a:t>Foram removidos estudantes com deficiência e</a:t>
            </a:r>
          </a:p>
          <a:p>
            <a:r>
              <a:rPr lang="pt-BR" sz="2000"/>
              <a:t>Também foram removidos estudantes q pontuaram máxima pontuação no pré-teste e pós-teste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5E84D-5AE2-EB1B-C1F7-D68FC32CB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0CDF2-C4E2-9C4A-F514-F2EDF16A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Avaliação</a:t>
            </a:r>
            <a:r>
              <a:rPr lang="en-US"/>
              <a:t> TDE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Escrita</a:t>
            </a:r>
            <a:r>
              <a:rPr lang="en-US"/>
              <a:t>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E9C3C4-6EF3-692D-3D45-4646D918E1F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7200" b="1"/>
              <a:t>STARI</a:t>
            </a:r>
          </a:p>
        </p:txBody>
      </p:sp>
    </p:spTree>
    <p:extLst>
      <p:ext uri="{BB962C8B-B14F-4D97-AF65-F5344CB8AC3E}">
        <p14:creationId xmlns:p14="http://schemas.microsoft.com/office/powerpoint/2010/main" val="4709676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4F35D-B898-0BF2-9806-C061E346D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27A2BE3-9234-10C9-08B7-7939E8A32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86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FC920-D25F-5400-C3CA-BF1F687B65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272BFB3-C001-59B2-C083-84B1AA63D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28" y="3117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106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77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Género</a:t>
            </a:r>
          </a:p>
        </p:txBody>
      </p:sp>
    </p:spTree>
    <p:extLst>
      <p:ext uri="{BB962C8B-B14F-4D97-AF65-F5344CB8AC3E}">
        <p14:creationId xmlns:p14="http://schemas.microsoft.com/office/powerpoint/2010/main" val="32895649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B8445-5EF8-A4CC-BFA5-1FB347030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78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56B66E-F72F-079E-EA6D-07E1BD638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662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BC206-ED40-9426-EBEA-92376506E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627ED74-69ED-7387-81F6-5ED97376B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ABCD24B-05BC-26AE-F838-E306F0107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58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21bd9793ecb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175" y="637775"/>
            <a:ext cx="6220227" cy="6220227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21bd9793ecb_0_207"/>
          <p:cNvSpPr/>
          <p:nvPr/>
        </p:nvSpPr>
        <p:spPr>
          <a:xfrm>
            <a:off x="0" y="1"/>
            <a:ext cx="12192000" cy="643200"/>
          </a:xfrm>
          <a:prstGeom prst="rect">
            <a:avLst/>
          </a:prstGeom>
          <a:solidFill>
            <a:srgbClr val="182B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21bd9793ecb_0_207"/>
          <p:cNvSpPr txBox="1"/>
          <p:nvPr/>
        </p:nvSpPr>
        <p:spPr>
          <a:xfrm>
            <a:off x="0" y="119924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RESULTADOS: Aprendizagem (</a:t>
            </a:r>
            <a:r>
              <a:rPr lang="en-US" sz="2800" b="1">
                <a:solidFill>
                  <a:srgbClr val="FAC722"/>
                </a:solidFill>
              </a:rPr>
              <a:t>Escrita - TDE</a:t>
            </a:r>
            <a:r>
              <a:rPr lang="en-US" sz="2800" b="1" i="0" u="none" strike="noStrike" cap="none">
                <a:solidFill>
                  <a:srgbClr val="FAC7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21bd9793ecb_0_207"/>
          <p:cNvSpPr txBox="1"/>
          <p:nvPr/>
        </p:nvSpPr>
        <p:spPr>
          <a:xfrm>
            <a:off x="731207" y="3507433"/>
            <a:ext cx="164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21bd9793ecb_0_207"/>
          <p:cNvSpPr txBox="1"/>
          <p:nvPr/>
        </p:nvSpPr>
        <p:spPr>
          <a:xfrm>
            <a:off x="9983136" y="3507433"/>
            <a:ext cx="170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21bd9793ecb_0_20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1bd9793ecb_0_207"/>
          <p:cNvSpPr txBox="1"/>
          <p:nvPr/>
        </p:nvSpPr>
        <p:spPr>
          <a:xfrm>
            <a:off x="1447905" y="2059115"/>
            <a:ext cx="2667000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53" name="Google Shape;653;g21bd9793ecb_0_207"/>
          <p:cNvSpPr txBox="1"/>
          <p:nvPr/>
        </p:nvSpPr>
        <p:spPr>
          <a:xfrm>
            <a:off x="1578396" y="2180998"/>
            <a:ext cx="2568900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54" name="Google Shape;654;g21bd9793ecb_0_207"/>
          <p:cNvSpPr txBox="1"/>
          <p:nvPr/>
        </p:nvSpPr>
        <p:spPr>
          <a:xfrm>
            <a:off x="375500" y="2156100"/>
            <a:ext cx="3991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para a </a:t>
            </a:r>
            <a:r>
              <a:rPr lang="en-US" sz="1700" b="1">
                <a:solidFill>
                  <a:srgbClr val="FF0000"/>
                </a:solidFill>
              </a:rPr>
              <a:t>escrita</a:t>
            </a:r>
            <a:r>
              <a:rPr lang="en-US" sz="1700" b="1"/>
              <a:t> em comparação ao uso de apenas de WG é 2.49%.</a:t>
            </a:r>
            <a:endParaRPr sz="1700" b="1"/>
          </a:p>
        </p:txBody>
      </p:sp>
      <p:sp>
        <p:nvSpPr>
          <p:cNvPr id="655" name="Google Shape;655;g21bd9793ecb_0_207"/>
          <p:cNvSpPr/>
          <p:nvPr/>
        </p:nvSpPr>
        <p:spPr>
          <a:xfrm>
            <a:off x="8526725" y="961300"/>
            <a:ext cx="1643100" cy="4002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80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Área da qual provem Participante</a:t>
            </a:r>
          </a:p>
        </p:txBody>
      </p:sp>
    </p:spTree>
    <p:extLst>
      <p:ext uri="{BB962C8B-B14F-4D97-AF65-F5344CB8AC3E}">
        <p14:creationId xmlns:p14="http://schemas.microsoft.com/office/powerpoint/2010/main" val="3261850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E58031-BCD0-631E-17F5-168BCAC79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81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8CD2743-0AAD-81CE-CFD3-C3C8F9AC1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55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6289E-9CA5-F98A-225A-F1FF610CA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7FF0DCF-6E3A-09FC-FCEB-E919CE160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EEDF777-BC5C-0ED4-AA08-3877E7BE9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84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83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Etnias do Participante</a:t>
            </a:r>
          </a:p>
        </p:txBody>
      </p:sp>
    </p:spTree>
    <p:extLst>
      <p:ext uri="{BB962C8B-B14F-4D97-AF65-F5344CB8AC3E}">
        <p14:creationId xmlns:p14="http://schemas.microsoft.com/office/powerpoint/2010/main" val="29884930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C746C-AE35-CEDF-465A-A7692930E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84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0D56CC1-7A9A-052D-906B-7DC2B553F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8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6F1FE-9C5A-F77D-C041-C12D00E6B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BD12997-6280-2A29-4646-15CF9219F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63DACF9-E70F-1C95-7FAC-2E8E64444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771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86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Local onde está a Escola</a:t>
            </a:r>
          </a:p>
        </p:txBody>
      </p:sp>
    </p:spTree>
    <p:extLst>
      <p:ext uri="{BB962C8B-B14F-4D97-AF65-F5344CB8AC3E}">
        <p14:creationId xmlns:p14="http://schemas.microsoft.com/office/powerpoint/2010/main" val="20885554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D690D-CE09-F4CD-1973-AB8642612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F10373-4850-6FC1-4A55-C3EB33BEE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03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5305C-AD49-D7DC-0A4C-A96A6295D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BE2A323-9335-1C68-A92C-73E62C04B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F2AE250-4A9C-9A6F-02F9-94BD43175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60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89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Series </a:t>
            </a:r>
          </a:p>
        </p:txBody>
      </p:sp>
    </p:spTree>
    <p:extLst>
      <p:ext uri="{BB962C8B-B14F-4D97-AF65-F5344CB8AC3E}">
        <p14:creationId xmlns:p14="http://schemas.microsoft.com/office/powerpoint/2010/main" val="31988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g21bd9793ecb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16" y="644700"/>
            <a:ext cx="8697784" cy="6213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21bd9793ecb_0_220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335C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AC722"/>
                </a:solidFill>
              </a:rPr>
              <a:t>Escrita - TDE (Grupo x Gender)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62" name="Google Shape;662;g21bd9793ecb_0_220"/>
          <p:cNvSpPr txBox="1"/>
          <p:nvPr/>
        </p:nvSpPr>
        <p:spPr>
          <a:xfrm>
            <a:off x="410675" y="1374150"/>
            <a:ext cx="29538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Os benefícios da  </a:t>
            </a:r>
            <a:r>
              <a:rPr lang="en-US" sz="1700" b="1">
                <a:solidFill>
                  <a:srgbClr val="FF0000"/>
                </a:solidFill>
              </a:rPr>
              <a:t>combinação de Stari e WG</a:t>
            </a:r>
            <a:r>
              <a:rPr lang="en-US" sz="1700" b="1"/>
              <a:t> em referência à escrita são significativamente maiores para os homens.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Em comparação ao uso de apenas WG, está combinação produz ganho de 2.5%.</a:t>
            </a:r>
            <a:endParaRPr sz="1700" b="1"/>
          </a:p>
        </p:txBody>
      </p:sp>
      <p:sp>
        <p:nvSpPr>
          <p:cNvPr id="663" name="Google Shape;663;g21bd9793ecb_0_220"/>
          <p:cNvSpPr/>
          <p:nvPr/>
        </p:nvSpPr>
        <p:spPr>
          <a:xfrm>
            <a:off x="7555525" y="1189900"/>
            <a:ext cx="1195800" cy="3693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046D8-93C7-397A-2814-5240B0816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90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7C5D98-E408-3143-E79D-606BCC828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712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DC241-121D-FB00-1474-369E873B89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91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7688EF97-4858-83C8-45E2-83451309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786FAD7-C430-C7CA-2BB8-5808D2E2F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41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AA750C4-E0CA-F172-E17F-5A76535B7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92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CAF47-3135-7BD2-5E29-F44A272F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514600"/>
            <a:ext cx="7988300" cy="15621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400" b="1"/>
              <a:t>Análises por Escolas </a:t>
            </a:r>
          </a:p>
        </p:txBody>
      </p:sp>
    </p:spTree>
    <p:extLst>
      <p:ext uri="{BB962C8B-B14F-4D97-AF65-F5344CB8AC3E}">
        <p14:creationId xmlns:p14="http://schemas.microsoft.com/office/powerpoint/2010/main" val="9229262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EC64D-9821-9058-9CC4-EDAAAC49C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93</a:t>
            </a:fld>
            <a:endParaRPr lang="en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F67C5D3-16E3-69B6-C81F-6839245E9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921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F3378-7973-F89F-AF91-D60CFFA664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94</a:t>
            </a:fld>
            <a:endParaRPr lang="en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10C9C72-185F-A6EC-C2A9-8951E3B4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6" y="595116"/>
            <a:ext cx="5667768" cy="566776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42C765A-CA9B-9996-540D-4DFE079A0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582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i3jzxodsynoyc3gov7ekxixpgbgjxt"/>
</p:tagLst>
</file>

<file path=ppt/theme/theme1.xml><?xml version="1.0" encoding="utf-8"?>
<a:theme xmlns:a="http://schemas.openxmlformats.org/drawingml/2006/main" name="Especialização em Computação aplicada à Educaçã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94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Especialização em Computação aplicada à Educação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Avaliação Vocabulário</vt:lpstr>
      <vt:lpstr>PowerPoint Presentation</vt:lpstr>
      <vt:lpstr>PowerPoint Presentation</vt:lpstr>
      <vt:lpstr>Análises por Género</vt:lpstr>
      <vt:lpstr>PowerPoint Presentation</vt:lpstr>
      <vt:lpstr>PowerPoint Presentation</vt:lpstr>
      <vt:lpstr>Análises por Área da qual provem Participante</vt:lpstr>
      <vt:lpstr>PowerPoint Presentation</vt:lpstr>
      <vt:lpstr>PowerPoint Presentation</vt:lpstr>
      <vt:lpstr>Análises por Etnias do Participante</vt:lpstr>
      <vt:lpstr>PowerPoint Presentation</vt:lpstr>
      <vt:lpstr>PowerPoint Presentation</vt:lpstr>
      <vt:lpstr>Análises por Local onde está a Escola</vt:lpstr>
      <vt:lpstr>PowerPoint Presentation</vt:lpstr>
      <vt:lpstr>PowerPoint Presentation</vt:lpstr>
      <vt:lpstr>Análises por Series </vt:lpstr>
      <vt:lpstr>PowerPoint Presentation</vt:lpstr>
      <vt:lpstr>PowerPoint Presentation</vt:lpstr>
      <vt:lpstr>Análises por Escolas </vt:lpstr>
      <vt:lpstr>PowerPoint Presentation</vt:lpstr>
      <vt:lpstr>PowerPoint Presentation</vt:lpstr>
      <vt:lpstr>Avaliação TDE (Escrita)</vt:lpstr>
      <vt:lpstr>PowerPoint Presentation</vt:lpstr>
      <vt:lpstr>PowerPoint Presentation</vt:lpstr>
      <vt:lpstr>Análises por Género</vt:lpstr>
      <vt:lpstr>PowerPoint Presentation</vt:lpstr>
      <vt:lpstr>PowerPoint Presentation</vt:lpstr>
      <vt:lpstr>Análises por Área da qual provem Participante</vt:lpstr>
      <vt:lpstr>PowerPoint Presentation</vt:lpstr>
      <vt:lpstr>PowerPoint Presentation</vt:lpstr>
      <vt:lpstr>Análises por Etnias do Participante</vt:lpstr>
      <vt:lpstr>PowerPoint Presentation</vt:lpstr>
      <vt:lpstr>PowerPoint Presentation</vt:lpstr>
      <vt:lpstr>Análises por Local onde está a Escola</vt:lpstr>
      <vt:lpstr>PowerPoint Presentation</vt:lpstr>
      <vt:lpstr>PowerPoint Presentation</vt:lpstr>
      <vt:lpstr>Análises por Series </vt:lpstr>
      <vt:lpstr>PowerPoint Presentation</vt:lpstr>
      <vt:lpstr>PowerPoint Presentation</vt:lpstr>
      <vt:lpstr>Análises por Escolas </vt:lpstr>
      <vt:lpstr>PowerPoint Presentation</vt:lpstr>
      <vt:lpstr>PowerPoint Presentation</vt:lpstr>
      <vt:lpstr>Avaliação Vocabulário</vt:lpstr>
      <vt:lpstr>PowerPoint Presentation</vt:lpstr>
      <vt:lpstr>PowerPoint Presentation</vt:lpstr>
      <vt:lpstr>Análises por Género</vt:lpstr>
      <vt:lpstr>PowerPoint Presentation</vt:lpstr>
      <vt:lpstr>PowerPoint Presentation</vt:lpstr>
      <vt:lpstr>Análises por Área da qual provem Participante</vt:lpstr>
      <vt:lpstr>PowerPoint Presentation</vt:lpstr>
      <vt:lpstr>PowerPoint Presentation</vt:lpstr>
      <vt:lpstr>Análises por Etnias do Participante</vt:lpstr>
      <vt:lpstr>PowerPoint Presentation</vt:lpstr>
      <vt:lpstr>PowerPoint Presentation</vt:lpstr>
      <vt:lpstr>Análises por Local onde está a Escola</vt:lpstr>
      <vt:lpstr>PowerPoint Presentation</vt:lpstr>
      <vt:lpstr>PowerPoint Presentation</vt:lpstr>
      <vt:lpstr>Análises por Series </vt:lpstr>
      <vt:lpstr>PowerPoint Presentation</vt:lpstr>
      <vt:lpstr>PowerPoint Presentation</vt:lpstr>
      <vt:lpstr>Análises por Escolas </vt:lpstr>
      <vt:lpstr>PowerPoint Presentation</vt:lpstr>
      <vt:lpstr>PowerPoint Presentation</vt:lpstr>
      <vt:lpstr>Avaliação TDE (Escrita)</vt:lpstr>
      <vt:lpstr>PowerPoint Presentation</vt:lpstr>
      <vt:lpstr>PowerPoint Presentation</vt:lpstr>
      <vt:lpstr>Análises por Género</vt:lpstr>
      <vt:lpstr>PowerPoint Presentation</vt:lpstr>
      <vt:lpstr>PowerPoint Presentation</vt:lpstr>
      <vt:lpstr>Análises por Área da qual provem Participante</vt:lpstr>
      <vt:lpstr>PowerPoint Presentation</vt:lpstr>
      <vt:lpstr>PowerPoint Presentation</vt:lpstr>
      <vt:lpstr>Análises por Etnias do Participante</vt:lpstr>
      <vt:lpstr>PowerPoint Presentation</vt:lpstr>
      <vt:lpstr>PowerPoint Presentation</vt:lpstr>
      <vt:lpstr>Análises por Local onde está a Escola</vt:lpstr>
      <vt:lpstr>PowerPoint Presentation</vt:lpstr>
      <vt:lpstr>PowerPoint Presentation</vt:lpstr>
      <vt:lpstr>Análises por Series </vt:lpstr>
      <vt:lpstr>PowerPoint Presentation</vt:lpstr>
      <vt:lpstr>PowerPoint Presentation</vt:lpstr>
      <vt:lpstr>Análises por Escolas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Vocabulário</dc:title>
  <dc:creator>Geiser Chalco</dc:creator>
  <cp:revision>1</cp:revision>
  <dcterms:created xsi:type="dcterms:W3CDTF">2024-06-03T09:43:32Z</dcterms:created>
  <dcterms:modified xsi:type="dcterms:W3CDTF">2024-07-25T03:54:43Z</dcterms:modified>
</cp:coreProperties>
</file>